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7"/>
  </p:notesMasterIdLst>
  <p:handoutMasterIdLst>
    <p:handoutMasterId r:id="rId38"/>
  </p:handoutMasterIdLst>
  <p:sldIdLst>
    <p:sldId id="256" r:id="rId5"/>
    <p:sldId id="257" r:id="rId6"/>
    <p:sldId id="258" r:id="rId7"/>
    <p:sldId id="259" r:id="rId8"/>
    <p:sldId id="336" r:id="rId9"/>
    <p:sldId id="3778" r:id="rId10"/>
    <p:sldId id="3780" r:id="rId11"/>
    <p:sldId id="3773" r:id="rId12"/>
    <p:sldId id="3770" r:id="rId13"/>
    <p:sldId id="3769" r:id="rId14"/>
    <p:sldId id="3771" r:id="rId15"/>
    <p:sldId id="3463" r:id="rId16"/>
    <p:sldId id="3772" r:id="rId17"/>
    <p:sldId id="3776" r:id="rId18"/>
    <p:sldId id="340" r:id="rId19"/>
    <p:sldId id="332" r:id="rId20"/>
    <p:sldId id="341" r:id="rId21"/>
    <p:sldId id="320" r:id="rId22"/>
    <p:sldId id="343" r:id="rId23"/>
    <p:sldId id="349" r:id="rId24"/>
    <p:sldId id="344" r:id="rId25"/>
    <p:sldId id="345" r:id="rId26"/>
    <p:sldId id="354" r:id="rId27"/>
    <p:sldId id="347" r:id="rId28"/>
    <p:sldId id="355" r:id="rId29"/>
    <p:sldId id="356" r:id="rId30"/>
    <p:sldId id="357" r:id="rId31"/>
    <p:sldId id="358" r:id="rId32"/>
    <p:sldId id="353" r:id="rId33"/>
    <p:sldId id="346" r:id="rId34"/>
    <p:sldId id="348" r:id="rId35"/>
    <p:sldId id="296"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1pPr>
    <a:lvl2pPr marL="0" marR="0" indent="914353"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2pPr>
    <a:lvl3pPr marL="0" marR="0" indent="1828708"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3pPr>
    <a:lvl4pPr marL="0" marR="0" indent="2743062"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4pPr>
    <a:lvl5pPr marL="0" marR="0" indent="3657417"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5pPr>
    <a:lvl6pPr marL="0" marR="0" indent="457177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6pPr>
    <a:lvl7pPr marL="0" marR="0" indent="5486125"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7pPr>
    <a:lvl8pPr marL="0" marR="0" indent="6400479"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8pPr>
    <a:lvl9pPr marL="0" marR="0" indent="7314834"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2"/>
    <a:srgbClr val="FBF9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aas Grot Text R 55 Roman"/>
          <a:ea typeface="Haas Grot Text R 55 Roman"/>
          <a:cs typeface="Haas Grot Text R 55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DFC"/>
          </a:solidFill>
        </a:fill>
      </a:tcStyle>
    </a:wholeTbl>
    <a:band2H>
      <a:tcTxStyle/>
      <a:tcStyle>
        <a:tcBdr/>
        <a:fill>
          <a:solidFill>
            <a:srgbClr val="E6E8FE"/>
          </a:solidFill>
        </a:fill>
      </a:tcStyle>
    </a:band2H>
    <a:firstCol>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aas Grot Text R 55 Roman"/>
          <a:ea typeface="Haas Grot Text R 55 Roman"/>
          <a:cs typeface="Haas Grot Text R 55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DED2"/>
          </a:solidFill>
        </a:fill>
      </a:tcStyle>
    </a:wholeTbl>
    <a:band2H>
      <a:tcTxStyle/>
      <a:tcStyle>
        <a:tcBdr/>
        <a:fill>
          <a:solidFill>
            <a:srgbClr val="F2EFEA"/>
          </a:solidFill>
        </a:fill>
      </a:tcStyle>
    </a:band2H>
    <a:firstCol>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aas Grot Text R 55 Roman"/>
          <a:ea typeface="Haas Grot Text R 55 Roman"/>
          <a:cs typeface="Haas Grot Text R 55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EDE"/>
          </a:solidFill>
        </a:fill>
      </a:tcStyle>
    </a:wholeTbl>
    <a:band2H>
      <a:tcTxStyle/>
      <a:tcStyle>
        <a:tcBdr/>
        <a:fill>
          <a:solidFill>
            <a:srgbClr val="EFEFEF"/>
          </a:solidFill>
        </a:fill>
      </a:tcStyle>
    </a:band2H>
    <a:firstCol>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aas Grot Text R 55 Roman"/>
          <a:ea typeface="Haas Grot Text R 55 Roman"/>
          <a:cs typeface="Haas Grot Text R 55 Rom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Haas Grot Text R 55 Roman"/>
          <a:ea typeface="Haas Grot Text R 55 Roman"/>
          <a:cs typeface="Haas Grot Text R 55 Roman"/>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Haas Grot Text R 55 Roman"/>
          <a:ea typeface="Haas Grot Text R 55 Roman"/>
          <a:cs typeface="Haas Grot Text R 55 Roman"/>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Haas Grot Text R 55 Roman"/>
          <a:ea typeface="Haas Grot Text R 55 Roman"/>
          <a:cs typeface="Haas Grot Text R 55 Roman"/>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aas Grot Text R 55 Roman"/>
          <a:ea typeface="Haas Grot Text R 55 Roman"/>
          <a:cs typeface="Haas Grot Text R 55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aas Grot Text R 55 Roman"/>
          <a:ea typeface="Haas Grot Text R 55 Roman"/>
          <a:cs typeface="Haas Grot Text R 55 Rom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Haas Grot Text R 55 Roman"/>
          <a:ea typeface="Haas Grot Text R 55 Roman"/>
          <a:cs typeface="Haas Grot Text R 55 Rom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Haas Grot Text R 55 Roman"/>
          <a:ea typeface="Haas Grot Text R 55 Roman"/>
          <a:cs typeface="Haas Grot Text R 55 Roman"/>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Haas Grot Text R 55 Roman"/>
          <a:ea typeface="Haas Grot Text R 55 Roman"/>
          <a:cs typeface="Haas Grot Text R 55 Rom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90" autoAdjust="0"/>
    <p:restoredTop sz="96196" autoAdjust="0"/>
  </p:normalViewPr>
  <p:slideViewPr>
    <p:cSldViewPr snapToGrid="0" snapToObjects="1">
      <p:cViewPr>
        <p:scale>
          <a:sx n="38" d="100"/>
          <a:sy n="38" d="100"/>
        </p:scale>
        <p:origin x="1656" y="15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24" d="100"/>
          <a:sy n="124" d="100"/>
        </p:scale>
        <p:origin x="3984"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7CFF0-AADE-46D4-856E-AB5E0FA623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B122E9-72DB-4A7B-8C18-F00627FDCD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E71022-6B7A-45E4-B9B7-5901F43FE7CF}" type="datetimeFigureOut">
              <a:rPr lang="en-US" smtClean="0"/>
              <a:t>11/9/22</a:t>
            </a:fld>
            <a:endParaRPr lang="en-US"/>
          </a:p>
        </p:txBody>
      </p:sp>
      <p:sp>
        <p:nvSpPr>
          <p:cNvPr id="4" name="Footer Placeholder 3">
            <a:extLst>
              <a:ext uri="{FF2B5EF4-FFF2-40B4-BE49-F238E27FC236}">
                <a16:creationId xmlns:a16="http://schemas.microsoft.com/office/drawing/2014/main" id="{56EDF821-74D3-47CC-887A-56FDBD4F56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A22610-E15F-4F1F-BC7E-EEA5E95440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3CD496-175D-40FD-ACE1-78FCD36AC96D}" type="slidenum">
              <a:rPr lang="en-US" smtClean="0"/>
              <a:t>‹#›</a:t>
            </a:fld>
            <a:endParaRPr lang="en-US"/>
          </a:p>
        </p:txBody>
      </p:sp>
    </p:spTree>
    <p:extLst>
      <p:ext uri="{BB962C8B-B14F-4D97-AF65-F5344CB8AC3E}">
        <p14:creationId xmlns:p14="http://schemas.microsoft.com/office/powerpoint/2010/main" val="4514267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2T12:23:45.130"/>
    </inkml:context>
    <inkml:brush xml:id="br0">
      <inkml:brushProperty name="width" value="0.35" units="cm"/>
      <inkml:brushProperty name="height" value="0.35" units="cm"/>
      <inkml:brushProperty name="color" value="#FFFFFF"/>
    </inkml:brush>
  </inkml:definitions>
  <inkml:trace contextRef="#ctx0" brushRef="#br0">6247 4500 24575,'-6'-190'0,"0"88"0,-6-4 0,-18-52 0,-4 0 0,-6-38 0,-6 8 0,0 8 0,20 52 0,-6-2 0,0 2 0,-4-6 0,-2-4 0,4 40 0,14 46 0,-4 6 0,10 22 0,-6 6 0,6 14 0,-12-2 0,-12 4 0,-20 2 0,-40 0 0,-50 0 0,-32 0 0,-16 0 0,76 8 0,-2 4 0,-4 12 0,2 6 0,-8 14 0,2 8 0,10 10 0,8 8 0,30 0 0,8 6 0,-36 76 0,50-22 0,28-32 0,24-40 0,24-36 0,42-12 0,68-10 0,-24 0 0,12-6 0,10-4 0,8-4 0,38-16 0,10-10 0,-52 8 0,4-6 0,-4 0 0,58-20 0,-4-4 0,0 2 0,-10 2 0,-48 16 0,-14 4 0,46-16 0,-52 22 0,-56 22 0,-38 4 0,-124 8 0,-26 12 0,12 2 0,-10 6 0,0 18 0,-2 10 0,-16 14 0,0 4 0,6 2 0,4 0 0,8 0 0,8 0 0,20-12 0,12 2 0,-48 42 0,42 2 0,56-4 0,34-40 0,32 10 0,38-34 0,34 8 0,34-10 0,22-10 0,18-8 0,14-10 0,20-6 0,-98-12 0,4-6 0,2-10 0,-2-2 0,34-20 0,10-30 0,-76 34 0,4-2 0,-34 18 0,-32 24 0,-144 10 0,2 18 0,10-4 0,-8 6 0,18 4 0,2 2 0,-2 2 0,2-2 0,-78 16 0,34-8 0,48-2 0,70-16 0,34 0 0,74-20 0,90-14 0,-56-2 0,8-2 0,18-8 0,4-4 0,6-10 0,-2-2 0,-28 4 0,-6-4 0,2 0 0,-4-4 0,74-44 0,-46 14 0,-26 4 0,-98 42 0,-48 12 0,-140 20 0,34 6 0,-16 2 0,-32 8 0,-10 4-163,50-2 1,-4 2 0,6 2 162,16 2 0,4 4 0,4 2 0,-54 14 0,8 4 0,24-4 0,8 4 0,12 4 0,4 4 0,4 0 0,6 0 0,18 0 0,6-2 0,-76 48 0,54-32 487,26-28-487,44-22 0,2-10 0,28 0 0,-2 6 0,0 10 0,10-14 0,-10 2 0,-20-16 0,-4 0 0,-32 0 0,4 0 0,-40-14 0,-22-14 0,-26-4 0,-14 2 0,20 6 0,8-2 0,22-8 0,-4-8 0,-6-2 0,4 10 0,0 6 0,18 6 0,8 12 0,4 4 0,4 2 0,12 4 0,4 0 0,-2 0 0,2 0 0,8 0 0,12 0 0,18 0 0,6 0 0,12-14 0,10-12 0,6-12 0,6-40 0,6-18 0,12-32 0,8-22 0,12 6 0,4-10 0,4-22 0,-16 68 0,8-60 0,-10 52 0,2-28 0,-8 2 0,-8 34 0,-8 18 0,-2 10 0,-2 10 0,-4 12 0,0 12 0,0 10 0,0 14 0,0-4 0,0-4 0,0 6 0,0-22 0,0 6 0,0-12 0,-8-6 0,-8 14 0,-6-2 0,-8 0 0,4 6 0,6 2 0,10 6 0,2 10 0,4-2 0,-2 6 0,2-2 0,4-4 0,2-10 0,6-4 0,6-2 0,6 14 0,2 6 0,-4-6 0,-10-4 0,-6-20 0,0-8 0,16-12 0,-12 30 0,18-8 0,-22 30 0,6-40 0,-8-6 0,-6-14 0,-10 12 0,-10 10 0,-6-8 0,6 2 0,4-32 0,18 54 0,6-4 0,16 44 0,6 0 0,12 0 0,10 0 0,16 0 0,18 0 0,22 0 0,30 0 0,22 0 0,18 0 0,4 0 0,-10 0 0,-6 0 0,0 0 0,0 0 0,0 0 0,0 0 0,-10 0 0,-2 0 0,-6 0 0,-2 0 0,0 0 0,-2 0 0,4 0 0,4 0 0,-4 0 0,-4 0 0,-10 0 0,-4 0 0,0 0 0,-4 0 0,0 0 0,-6 0 0,6 0 0,-2 0 0,16 0 0,12 0 0,14 0 0,30 0 0,4 0 0,-70 0 0,-4 0 0,42 0 0,-28 0 0,-12 0 0,-44 0 0,90 0 0,-100 0 0,10 0 0,-10 0 0,-34 0 0,-18 0 0,-54 44 0,18 6 0,-36 50 0,38-6 0,-2-6 0,2 24 0,0 4 0,0 16 0,6 2 0,4-30 0,4-14 0,4-10 0,0-8 0,0-8 0,0-8 0,0-14 0,0-4 0,0-10 0,-4-10 0,-10 0 0,4-12 0,-18 40 0,2 16 0,-14 34 0,-2 16 0,-4-4 0,-2-10 0,0-14 0,-6-24 0,-14-16 0,-26-4 0,-48-10 0,38-14 0,-8-4 0,-16-4 0,-8-2 0,-50-2 0,-14 0 0,54-4 0,-6 0 0,-2 0-243,-4 0 0,-4 2 0,2-2 243,-2 2 0,2 0 0,6 2 0,-24-2 0,6 2 0,10 0 0,8-2 0,28 0 0,4 0 0,6 0 0,2 0 0,4 4 0,4 2 0,-50 16 728,14 8-728,54 4 1,-30 44-1,72-40 0,-58 60 0,56-46 0,-10 18 0,2 2 0,0 10 0,30-30 0,-26 34 0,20-32 0,-16 6 0,12-18 0,14-20 0,76-32 0,38-8 0,8-6 0,60-14 0,-16 14 0,44-6 0,-86 12 0,-2 2 0,68-8 0,10 4 0,4 6 0,-8 12 0,2 0 0,-50 0 0,-34 0 0,-18 0 0,-12 0 0,-10 0 0,-12 0 0,-10 0 0,-6 0 0,-10 0 0,18 0 0,0 0 0,8 2 0,2 6 0,-8 20 0,-10 4 0,-10 8 0,-20 0 0,-50-4 0,-6-10 0,-70 0 0,4-14 0,6-6 0,-2 0 0,-26 2 0,28-6 0,2 2 0,2-4 0,-26 0 0,20 0 0,36 0 0,2 0 0,10 0 0,6 0 0,-2 0 0,12 0 0,6 0 0,-2 0 0,24 0 0,-12 0 0,6 0 0,-12 0 0,-10 0 0,-6 0 0,4 0 0,-12-10 0,-6-18 0,-4-34 0,-12-46 0,16-18 0,6-20 0,18 14 0,24 4 0,14 54 0,16-4 0,2 48 0,0-18 0,4 24 0,8-14 0,18 0 0,14-10 0,10-4 0,4 10 0,-2 10 0,4-4 0,-24 12 0,14-8 0,-38 18 0,14-22 0,-20 4 0,0-4 0,-6 2 0,0 0 0,0-4 0,-4 4 0,-10-22 0,2 32 0,-18-30 0,10 28 0,-6-4 0,2 6 0,8 2 0,2-2 0,2-10 0,0-10 0,0-2 0,0-14 0,2-8 0,4-8 0,2-20 0,4 4 0,0 6 0,0 28 0,0 12 0,0 20 0,0-4 0,0 4 0,4 8 0,38 4 0,50 4 0,74 2 0,-62 6 0,4 0 0,14 0 0,0 4 0,2-2 0,0 0 0,-14 0 0,0 0 0,-2 0 0,2 0 0,10 0 0,-4 0 0,42 0 0,-54-2 0,0 4 0,48 20 0,-36-16 0,56 26 0,-24-18 0,50 0 0,-92-8 0,0-2 0,84 4 0,-34-2 0,-12 0 0,-12-2 0,-14-4 0,16 0 0,-6 0 0,4 0 0,10 0 0,-28 0 0,4 0 0,-6 0 0,-6 0 0,0 0 0,2 0 0,-38 0 0,16 0 0,-40 0 0,10 6 0,-10 4 0,-8 14 0,-4 12 0,-10 6 0,-6 8 0,-8-10 0,-8-6 0,-10-12 0,-16-10 0,-16-2 0,-20-2 0,-14 0 0,-12 12 0,-12 4 0,-14-6 0,-4-6 0,-6-12 0,-6 0 0,-6 0 0,-4 0 0,-30 0 0,-28 0 0,74 0 0,-6 0 0,-2 0 0,-4 0 0,0 0 0,0 0 0,-8 0 0,2 0 0,10 0 0,0 0 0,0 0 0,2 0 0,10 0 0,8 0 0,-62 0 0,-18 0 0,-10 0 0,2 0 0,90 0 0,2 0 0,-76 6 0,12 0 0,2 12 0,58 0 0,-8 4 0,38-4 0,-6 0 0,10 0 0,18 14 0,8 4 0,2 0 0,12-2 0,12-10 0,20-8 0,40-4 0,8-10 0,96-2 0,34 0 0,-62 0 0,10 0 0,14 0 0,2 0 0,6 0 0,4 0 0,8 0 0,4 0 0,10 0 0,0 0 0,-6 0 0,-2 0 0,-4 0 0,-4 0 0,-10 0 0,-2 0 0,-14 0 0,-2 0 0,-10 0 0,-2 0 0,80 0 0,-30 0 0,-24 0 0,-26 0 0,-12 0 0,-4 0 0,28 0 0,-48 0 0,68 0 0,-28 0 0,28 0 0,-12 0 0,-44 0 0,-28 0 0,-26 0 0,-18 0 0,-110 38 0,12-22 0,-44 8 0,-22-2 0,-16-14 0,-14-8 0,16 2 0,-12 0 0,-6 0-246,26-2 0,-4 0 0,-2 0 0,0 0 136,0 0 0,0 0 0,2 0 0,0 0 110,-42 0 0,0 0 0,6 0-237,12 0 1,6 0 0,4 0 236,22 0 0,4 0 0,4 0 0,-52 0 0,8 0 0,26 0 0,12 0 0,-22 0 0,-2 0 983,84 4-595,-12 0 374,12 12-762,26 6 0,6-2 0,4 2 0,-12 8 0,-6 12 0,-2 16 0,0 2 0,18-4 0,14-2 0,14-20 0,12-8 0,16-14 0,28-6 0,46-2 0,58-16 0,52-18 0,-74 8 0,8-4 0,66-8 0,2-2 0,-62 4 0,0 0 0,4 4 0,8 0 0,-10 0 0,-10-2 0,-6 0 0,24-4 0,4 4 0,-12 10 0,-4 4 0,-12 4 0,-2 2 0,82-2 0,-16 8 0,-28 4 0,-8 0 0,-4 0 0,-14 8 0,-8 2 0,-8 4 0,-12-4 0,-16-8 0,-12 4 0,-14-2 0,-10 12 0,-6-2 0,-6-2 0,-4-4 0,4-8 0,-10 0 0,0 4 0,-12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8T16:23:47.368"/>
    </inkml:context>
    <inkml:brush xml:id="br0">
      <inkml:brushProperty name="width" value="0.35" units="cm"/>
      <inkml:brushProperty name="height" value="0.35" units="cm"/>
      <inkml:brushProperty name="color" value="#FFFFFF"/>
    </inkml:brush>
  </inkml:definitions>
  <inkml:trace contextRef="#ctx0" brushRef="#br0">6247 4500 24575,'-6'-190'0,"0"88"0,-6-4 0,-18-52 0,-4 0 0,-6-38 0,-6 8 0,0 8 0,20 52 0,-6-2 0,0 2 0,-4-6 0,-2-4 0,4 40 0,14 46 0,-4 6 0,10 22 0,-6 6 0,6 14 0,-12-2 0,-12 4 0,-20 2 0,-40 0 0,-50 0 0,-32 0 0,-16 0 0,76 8 0,-2 4 0,-4 12 0,2 6 0,-8 14 0,2 8 0,10 10 0,8 8 0,30 0 0,8 6 0,-36 76 0,50-22 0,28-32 0,24-40 0,24-36 0,42-12 0,68-10 0,-24 0 0,12-6 0,10-4 0,8-4 0,38-16 0,10-10 0,-52 8 0,4-6 0,-4 0 0,58-20 0,-4-4 0,0 2 0,-10 2 0,-48 16 0,-14 4 0,46-16 0,-52 22 0,-56 22 0,-38 4 0,-124 8 0,-26 12 0,12 2 0,-10 6 0,0 18 0,-2 10 0,-16 14 0,0 4 0,6 2 0,4 0 0,8 0 0,8 0 0,20-12 0,12 2 0,-48 42 0,42 2 0,56-4 0,34-40 0,32 10 0,38-34 0,34 8 0,34-10 0,22-10 0,18-8 0,14-10 0,20-6 0,-98-12 0,4-6 0,2-10 0,-2-2 0,34-20 0,10-30 0,-76 34 0,4-2 0,-34 18 0,-32 24 0,-144 10 0,2 18 0,10-4 0,-8 6 0,18 4 0,2 2 0,-2 2 0,2-2 0,-78 16 0,34-8 0,48-2 0,70-16 0,34 0 0,74-20 0,90-14 0,-56-2 0,8-2 0,18-8 0,4-4 0,6-10 0,-2-2 0,-28 4 0,-6-4 0,2 0 0,-4-4 0,74-44 0,-46 14 0,-26 4 0,-98 42 0,-48 12 0,-140 20 0,34 6 0,-16 2 0,-32 8 0,-10 4-163,50-2 1,-4 2 0,6 2 162,16 2 0,4 4 0,4 2 0,-54 14 0,8 4 0,24-4 0,8 4 0,12 4 0,4 4 0,4 0 0,6 0 0,18 0 0,6-2 0,-76 48 0,54-32 487,26-28-487,44-22 0,2-10 0,28 0 0,-2 6 0,0 10 0,10-14 0,-10 2 0,-20-16 0,-4 0 0,-32 0 0,4 0 0,-40-14 0,-22-14 0,-26-4 0,-14 2 0,20 6 0,8-2 0,22-8 0,-4-8 0,-6-2 0,4 10 0,0 6 0,18 6 0,8 12 0,4 4 0,4 2 0,12 4 0,4 0 0,-2 0 0,2 0 0,8 0 0,12 0 0,18 0 0,6 0 0,12-14 0,10-12 0,6-12 0,6-40 0,6-18 0,12-32 0,8-22 0,12 6 0,4-10 0,4-22 0,-16 68 0,8-60 0,-10 52 0,2-28 0,-8 2 0,-8 34 0,-8 18 0,-2 10 0,-2 10 0,-4 12 0,0 12 0,0 10 0,0 14 0,0-4 0,0-4 0,0 6 0,0-22 0,0 6 0,0-12 0,-8-6 0,-8 14 0,-6-2 0,-8 0 0,4 6 0,6 2 0,10 6 0,2 10 0,4-2 0,-2 6 0,2-2 0,4-4 0,2-10 0,6-4 0,6-2 0,6 14 0,2 6 0,-4-6 0,-10-4 0,-6-20 0,0-8 0,16-12 0,-12 30 0,18-8 0,-22 30 0,6-40 0,-8-6 0,-6-14 0,-10 12 0,-10 10 0,-6-8 0,6 2 0,4-32 0,18 54 0,6-4 0,16 44 0,6 0 0,12 0 0,10 0 0,16 0 0,18 0 0,22 0 0,30 0 0,22 0 0,18 0 0,4 0 0,-10 0 0,-6 0 0,0 0 0,0 0 0,0 0 0,0 0 0,-10 0 0,-2 0 0,-6 0 0,-2 0 0,0 0 0,-2 0 0,4 0 0,4 0 0,-4 0 0,-4 0 0,-10 0 0,-4 0 0,0 0 0,-4 0 0,0 0 0,-6 0 0,6 0 0,-2 0 0,16 0 0,12 0 0,14 0 0,30 0 0,4 0 0,-70 0 0,-4 0 0,42 0 0,-28 0 0,-12 0 0,-44 0 0,90 0 0,-100 0 0,10 0 0,-10 0 0,-34 0 0,-18 0 0,-54 44 0,18 6 0,-36 50 0,38-6 0,-2-6 0,2 24 0,0 4 0,0 16 0,6 2 0,4-30 0,4-14 0,4-10 0,0-8 0,0-8 0,0-8 0,0-14 0,0-4 0,0-10 0,-4-10 0,-10 0 0,4-12 0,-18 40 0,2 16 0,-14 34 0,-2 16 0,-4-4 0,-2-10 0,0-14 0,-6-24 0,-14-16 0,-26-4 0,-48-10 0,38-14 0,-8-4 0,-16-4 0,-8-2 0,-50-2 0,-14 0 0,54-4 0,-6 0 0,-2 0-243,-4 0 0,-4 2 0,2-2 243,-2 2 0,2 0 0,6 2 0,-24-2 0,6 2 0,10 0 0,8-2 0,28 0 0,4 0 0,6 0 0,2 0 0,4 4 0,4 2 0,-50 16 728,14 8-728,54 4 1,-30 44-1,72-40 0,-58 60 0,56-46 0,-10 18 0,2 2 0,0 10 0,30-30 0,-26 34 0,20-32 0,-16 6 0,12-18 0,14-20 0,76-32 0,38-8 0,8-6 0,60-14 0,-16 14 0,44-6 0,-86 12 0,-2 2 0,68-8 0,10 4 0,4 6 0,-8 12 0,2 0 0,-50 0 0,-34 0 0,-18 0 0,-12 0 0,-10 0 0,-12 0 0,-10 0 0,-6 0 0,-10 0 0,18 0 0,0 0 0,8 2 0,2 6 0,-8 20 0,-10 4 0,-10 8 0,-20 0 0,-50-4 0,-6-10 0,-70 0 0,4-14 0,6-6 0,-2 0 0,-26 2 0,28-6 0,2 2 0,2-4 0,-26 0 0,20 0 0,36 0 0,2 0 0,10 0 0,6 0 0,-2 0 0,12 0 0,6 0 0,-2 0 0,24 0 0,-12 0 0,6 0 0,-12 0 0,-10 0 0,-6 0 0,4 0 0,-12-10 0,-6-18 0,-4-34 0,-12-46 0,16-18 0,6-20 0,18 14 0,24 4 0,14 54 0,16-4 0,2 48 0,0-18 0,4 24 0,8-14 0,18 0 0,14-10 0,10-4 0,4 10 0,-2 10 0,4-4 0,-24 12 0,14-8 0,-38 18 0,14-22 0,-20 4 0,0-4 0,-6 2 0,0 0 0,0-4 0,-4 4 0,-10-22 0,2 32 0,-18-30 0,10 28 0,-6-4 0,2 6 0,8 2 0,2-2 0,2-10 0,0-10 0,0-2 0,0-14 0,2-8 0,4-8 0,2-20 0,4 4 0,0 6 0,0 28 0,0 12 0,0 20 0,0-4 0,0 4 0,4 8 0,38 4 0,50 4 0,74 2 0,-62 6 0,4 0 0,14 0 0,0 4 0,2-2 0,0 0 0,-14 0 0,0 0 0,-2 0 0,2 0 0,10 0 0,-4 0 0,42 0 0,-54-2 0,0 4 0,48 20 0,-36-16 0,56 26 0,-24-18 0,50 0 0,-92-8 0,0-2 0,84 4 0,-34-2 0,-12 0 0,-12-2 0,-14-4 0,16 0 0,-6 0 0,4 0 0,10 0 0,-28 0 0,4 0 0,-6 0 0,-6 0 0,0 0 0,2 0 0,-38 0 0,16 0 0,-40 0 0,10 6 0,-10 4 0,-8 14 0,-4 12 0,-10 6 0,-6 8 0,-8-10 0,-8-6 0,-10-12 0,-16-10 0,-16-2 0,-20-2 0,-14 0 0,-12 12 0,-12 4 0,-14-6 0,-4-6 0,-6-12 0,-6 0 0,-6 0 0,-4 0 0,-30 0 0,-28 0 0,74 0 0,-6 0 0,-2 0 0,-4 0 0,0 0 0,0 0 0,-8 0 0,2 0 0,10 0 0,0 0 0,0 0 0,2 0 0,10 0 0,8 0 0,-62 0 0,-18 0 0,-10 0 0,2 0 0,90 0 0,2 0 0,-76 6 0,12 0 0,2 12 0,58 0 0,-8 4 0,38-4 0,-6 0 0,10 0 0,18 14 0,8 4 0,2 0 0,12-2 0,12-10 0,20-8 0,40-4 0,8-10 0,96-2 0,34 0 0,-62 0 0,10 0 0,14 0 0,2 0 0,6 0 0,4 0 0,8 0 0,4 0 0,10 0 0,0 0 0,-6 0 0,-2 0 0,-4 0 0,-4 0 0,-10 0 0,-2 0 0,-14 0 0,-2 0 0,-10 0 0,-2 0 0,80 0 0,-30 0 0,-24 0 0,-26 0 0,-12 0 0,-4 0 0,28 0 0,-48 0 0,68 0 0,-28 0 0,28 0 0,-12 0 0,-44 0 0,-28 0 0,-26 0 0,-18 0 0,-110 38 0,12-22 0,-44 8 0,-22-2 0,-16-14 0,-14-8 0,16 2 0,-12 0 0,-6 0-246,26-2 0,-4 0 0,-2 0 0,0 0 136,0 0 0,0 0 0,2 0 0,0 0 110,-42 0 0,0 0 0,6 0-237,12 0 1,6 0 0,4 0 236,22 0 0,4 0 0,4 0 0,-52 0 0,8 0 0,26 0 0,12 0 0,-22 0 0,-2 0 983,84 4-595,-12 0 374,12 12-762,26 6 0,6-2 0,4 2 0,-12 8 0,-6 12 0,-2 16 0,0 2 0,18-4 0,14-2 0,14-20 0,12-8 0,16-14 0,28-6 0,46-2 0,58-16 0,52-18 0,-74 8 0,8-4 0,66-8 0,2-2 0,-62 4 0,0 0 0,4 4 0,8 0 0,-10 0 0,-10-2 0,-6 0 0,24-4 0,4 4 0,-12 10 0,-4 4 0,-12 4 0,-2 2 0,82-2 0,-16 8 0,-28 4 0,-8 0 0,-4 0 0,-14 8 0,-8 2 0,-8 4 0,-12-4 0,-16-8 0,-12 4 0,-14-2 0,-10 12 0,-6-2 0,-6-2 0,-4-4 0,4-8 0,-10 0 0,0 4 0,-12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8T16:23:50.720"/>
    </inkml:context>
    <inkml:brush xml:id="br0">
      <inkml:brushProperty name="width" value="0.35" units="cm"/>
      <inkml:brushProperty name="height" value="0.35" units="cm"/>
      <inkml:brushProperty name="color" value="#FFFFFF"/>
    </inkml:brush>
  </inkml:definitions>
  <inkml:trace contextRef="#ctx0" brushRef="#br0">6247 4500 24575,'-6'-190'0,"0"88"0,-6-4 0,-18-52 0,-4 0 0,-6-38 0,-6 8 0,0 8 0,20 52 0,-6-2 0,0 2 0,-4-6 0,-2-4 0,4 40 0,14 46 0,-4 6 0,10 22 0,-6 6 0,6 14 0,-12-2 0,-12 4 0,-20 2 0,-40 0 0,-50 0 0,-32 0 0,-16 0 0,76 8 0,-2 4 0,-4 12 0,2 6 0,-8 14 0,2 8 0,10 10 0,8 8 0,30 0 0,8 6 0,-36 76 0,50-22 0,28-32 0,24-40 0,24-36 0,42-12 0,68-10 0,-24 0 0,12-6 0,10-4 0,8-4 0,38-16 0,10-10 0,-52 8 0,4-6 0,-4 0 0,58-20 0,-4-4 0,0 2 0,-10 2 0,-48 16 0,-14 4 0,46-16 0,-52 22 0,-56 22 0,-38 4 0,-124 8 0,-26 12 0,12 2 0,-10 6 0,0 18 0,-2 10 0,-16 14 0,0 4 0,6 2 0,4 0 0,8 0 0,8 0 0,20-12 0,12 2 0,-48 42 0,42 2 0,56-4 0,34-40 0,32 10 0,38-34 0,34 8 0,34-10 0,22-10 0,18-8 0,14-10 0,20-6 0,-98-12 0,4-6 0,2-10 0,-2-2 0,34-20 0,10-30 0,-76 34 0,4-2 0,-34 18 0,-32 24 0,-144 10 0,2 18 0,10-4 0,-8 6 0,18 4 0,2 2 0,-2 2 0,2-2 0,-78 16 0,34-8 0,48-2 0,70-16 0,34 0 0,74-20 0,90-14 0,-56-2 0,8-2 0,18-8 0,4-4 0,6-10 0,-2-2 0,-28 4 0,-6-4 0,2 0 0,-4-4 0,74-44 0,-46 14 0,-26 4 0,-98 42 0,-48 12 0,-140 20 0,34 6 0,-16 2 0,-32 8 0,-10 4-163,50-2 1,-4 2 0,6 2 162,16 2 0,4 4 0,4 2 0,-54 14 0,8 4 0,24-4 0,8 4 0,12 4 0,4 4 0,4 0 0,6 0 0,18 0 0,6-2 0,-76 48 0,54-32 487,26-28-487,44-22 0,2-10 0,28 0 0,-2 6 0,0 10 0,10-14 0,-10 2 0,-20-16 0,-4 0 0,-32 0 0,4 0 0,-40-14 0,-22-14 0,-26-4 0,-14 2 0,20 6 0,8-2 0,22-8 0,-4-8 0,-6-2 0,4 10 0,0 6 0,18 6 0,8 12 0,4 4 0,4 2 0,12 4 0,4 0 0,-2 0 0,2 0 0,8 0 0,12 0 0,18 0 0,6 0 0,12-14 0,10-12 0,6-12 0,6-40 0,6-18 0,12-32 0,8-22 0,12 6 0,4-10 0,4-22 0,-16 68 0,8-60 0,-10 52 0,2-28 0,-8 2 0,-8 34 0,-8 18 0,-2 10 0,-2 10 0,-4 12 0,0 12 0,0 10 0,0 14 0,0-4 0,0-4 0,0 6 0,0-22 0,0 6 0,0-12 0,-8-6 0,-8 14 0,-6-2 0,-8 0 0,4 6 0,6 2 0,10 6 0,2 10 0,4-2 0,-2 6 0,2-2 0,4-4 0,2-10 0,6-4 0,6-2 0,6 14 0,2 6 0,-4-6 0,-10-4 0,-6-20 0,0-8 0,16-12 0,-12 30 0,18-8 0,-22 30 0,6-40 0,-8-6 0,-6-14 0,-10 12 0,-10 10 0,-6-8 0,6 2 0,4-32 0,18 54 0,6-4 0,16 44 0,6 0 0,12 0 0,10 0 0,16 0 0,18 0 0,22 0 0,30 0 0,22 0 0,18 0 0,4 0 0,-10 0 0,-6 0 0,0 0 0,0 0 0,0 0 0,0 0 0,-10 0 0,-2 0 0,-6 0 0,-2 0 0,0 0 0,-2 0 0,4 0 0,4 0 0,-4 0 0,-4 0 0,-10 0 0,-4 0 0,0 0 0,-4 0 0,0 0 0,-6 0 0,6 0 0,-2 0 0,16 0 0,12 0 0,14 0 0,30 0 0,4 0 0,-70 0 0,-4 0 0,42 0 0,-28 0 0,-12 0 0,-44 0 0,90 0 0,-100 0 0,10 0 0,-10 0 0,-34 0 0,-18 0 0,-54 44 0,18 6 0,-36 50 0,38-6 0,-2-6 0,2 24 0,0 4 0,0 16 0,6 2 0,4-30 0,4-14 0,4-10 0,0-8 0,0-8 0,0-8 0,0-14 0,0-4 0,0-10 0,-4-10 0,-10 0 0,4-12 0,-18 40 0,2 16 0,-14 34 0,-2 16 0,-4-4 0,-2-10 0,0-14 0,-6-24 0,-14-16 0,-26-4 0,-48-10 0,38-14 0,-8-4 0,-16-4 0,-8-2 0,-50-2 0,-14 0 0,54-4 0,-6 0 0,-2 0-243,-4 0 0,-4 2 0,2-2 243,-2 2 0,2 0 0,6 2 0,-24-2 0,6 2 0,10 0 0,8-2 0,28 0 0,4 0 0,6 0 0,2 0 0,4 4 0,4 2 0,-50 16 728,14 8-728,54 4 1,-30 44-1,72-40 0,-58 60 0,56-46 0,-10 18 0,2 2 0,0 10 0,30-30 0,-26 34 0,20-32 0,-16 6 0,12-18 0,14-20 0,76-32 0,38-8 0,8-6 0,60-14 0,-16 14 0,44-6 0,-86 12 0,-2 2 0,68-8 0,10 4 0,4 6 0,-8 12 0,2 0 0,-50 0 0,-34 0 0,-18 0 0,-12 0 0,-10 0 0,-12 0 0,-10 0 0,-6 0 0,-10 0 0,18 0 0,0 0 0,8 2 0,2 6 0,-8 20 0,-10 4 0,-10 8 0,-20 0 0,-50-4 0,-6-10 0,-70 0 0,4-14 0,6-6 0,-2 0 0,-26 2 0,28-6 0,2 2 0,2-4 0,-26 0 0,20 0 0,36 0 0,2 0 0,10 0 0,6 0 0,-2 0 0,12 0 0,6 0 0,-2 0 0,24 0 0,-12 0 0,6 0 0,-12 0 0,-10 0 0,-6 0 0,4 0 0,-12-10 0,-6-18 0,-4-34 0,-12-46 0,16-18 0,6-20 0,18 14 0,24 4 0,14 54 0,16-4 0,2 48 0,0-18 0,4 24 0,8-14 0,18 0 0,14-10 0,10-4 0,4 10 0,-2 10 0,4-4 0,-24 12 0,14-8 0,-38 18 0,14-22 0,-20 4 0,0-4 0,-6 2 0,0 0 0,0-4 0,-4 4 0,-10-22 0,2 32 0,-18-30 0,10 28 0,-6-4 0,2 6 0,8 2 0,2-2 0,2-10 0,0-10 0,0-2 0,0-14 0,2-8 0,4-8 0,2-20 0,4 4 0,0 6 0,0 28 0,0 12 0,0 20 0,0-4 0,0 4 0,4 8 0,38 4 0,50 4 0,74 2 0,-62 6 0,4 0 0,14 0 0,0 4 0,2-2 0,0 0 0,-14 0 0,0 0 0,-2 0 0,2 0 0,10 0 0,-4 0 0,42 0 0,-54-2 0,0 4 0,48 20 0,-36-16 0,56 26 0,-24-18 0,50 0 0,-92-8 0,0-2 0,84 4 0,-34-2 0,-12 0 0,-12-2 0,-14-4 0,16 0 0,-6 0 0,4 0 0,10 0 0,-28 0 0,4 0 0,-6 0 0,-6 0 0,0 0 0,2 0 0,-38 0 0,16 0 0,-40 0 0,10 6 0,-10 4 0,-8 14 0,-4 12 0,-10 6 0,-6 8 0,-8-10 0,-8-6 0,-10-12 0,-16-10 0,-16-2 0,-20-2 0,-14 0 0,-12 12 0,-12 4 0,-14-6 0,-4-6 0,-6-12 0,-6 0 0,-6 0 0,-4 0 0,-30 0 0,-28 0 0,74 0 0,-6 0 0,-2 0 0,-4 0 0,0 0 0,0 0 0,-8 0 0,2 0 0,10 0 0,0 0 0,0 0 0,2 0 0,10 0 0,8 0 0,-62 0 0,-18 0 0,-10 0 0,2 0 0,90 0 0,2 0 0,-76 6 0,12 0 0,2 12 0,58 0 0,-8 4 0,38-4 0,-6 0 0,10 0 0,18 14 0,8 4 0,2 0 0,12-2 0,12-10 0,20-8 0,40-4 0,8-10 0,96-2 0,34 0 0,-62 0 0,10 0 0,14 0 0,2 0 0,6 0 0,4 0 0,8 0 0,4 0 0,10 0 0,0 0 0,-6 0 0,-2 0 0,-4 0 0,-4 0 0,-10 0 0,-2 0 0,-14 0 0,-2 0 0,-10 0 0,-2 0 0,80 0 0,-30 0 0,-24 0 0,-26 0 0,-12 0 0,-4 0 0,28 0 0,-48 0 0,68 0 0,-28 0 0,28 0 0,-12 0 0,-44 0 0,-28 0 0,-26 0 0,-18 0 0,-110 38 0,12-22 0,-44 8 0,-22-2 0,-16-14 0,-14-8 0,16 2 0,-12 0 0,-6 0-246,26-2 0,-4 0 0,-2 0 0,0 0 136,0 0 0,0 0 0,2 0 0,0 0 110,-42 0 0,0 0 0,6 0-237,12 0 1,6 0 0,4 0 236,22 0 0,4 0 0,4 0 0,-52 0 0,8 0 0,26 0 0,12 0 0,-22 0 0,-2 0 983,84 4-595,-12 0 374,12 12-762,26 6 0,6-2 0,4 2 0,-12 8 0,-6 12 0,-2 16 0,0 2 0,18-4 0,14-2 0,14-20 0,12-8 0,16-14 0,28-6 0,46-2 0,58-16 0,52-18 0,-74 8 0,8-4 0,66-8 0,2-2 0,-62 4 0,0 0 0,4 4 0,8 0 0,-10 0 0,-10-2 0,-6 0 0,24-4 0,4 4 0,-12 10 0,-4 4 0,-12 4 0,-2 2 0,82-2 0,-16 8 0,-28 4 0,-8 0 0,-4 0 0,-14 8 0,-8 2 0,-8 4 0,-12-4 0,-16-8 0,-12 4 0,-14-2 0,-10 12 0,-6-2 0,-6-2 0,-4-4 0,4-8 0,-10 0 0,0 4 0,-12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xfrm>
            <a:off x="1143000" y="685800"/>
            <a:ext cx="4572000" cy="3429000"/>
          </a:xfrm>
          <a:prstGeom prst="rect">
            <a:avLst/>
          </a:prstGeom>
        </p:spPr>
        <p:txBody>
          <a:bodyPr/>
          <a:lstStyle/>
          <a:p>
            <a:endParaRPr/>
          </a:p>
        </p:txBody>
      </p:sp>
      <p:sp>
        <p:nvSpPr>
          <p:cNvPr id="572" name="Shape 57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90C1666-F358-604A-8350-1E46A4086561}" type="slidenum">
              <a:rPr lang="en-US" smtClean="0"/>
              <a:t>8</a:t>
            </a:fld>
            <a:endParaRPr lang="en-US"/>
          </a:p>
        </p:txBody>
      </p:sp>
    </p:spTree>
    <p:extLst>
      <p:ext uri="{BB962C8B-B14F-4D97-AF65-F5344CB8AC3E}">
        <p14:creationId xmlns:p14="http://schemas.microsoft.com/office/powerpoint/2010/main" val="2775831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90C1666-F358-604A-8350-1E46A4086561}" type="slidenum">
              <a:rPr lang="en-US" smtClean="0"/>
              <a:t>9</a:t>
            </a:fld>
            <a:endParaRPr lang="en-US"/>
          </a:p>
        </p:txBody>
      </p:sp>
    </p:spTree>
    <p:extLst>
      <p:ext uri="{BB962C8B-B14F-4D97-AF65-F5344CB8AC3E}">
        <p14:creationId xmlns:p14="http://schemas.microsoft.com/office/powerpoint/2010/main" val="16848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r>
              <a:rPr lang="nb-NO"/>
              <a:t> </a:t>
            </a:r>
            <a:endParaRPr lang="nb-NO" dirty="0"/>
          </a:p>
        </p:txBody>
      </p:sp>
      <p:sp>
        <p:nvSpPr>
          <p:cNvPr id="4" name="Plassholder for lysbildenummer 3"/>
          <p:cNvSpPr>
            <a:spLocks noGrp="1"/>
          </p:cNvSpPr>
          <p:nvPr>
            <p:ph type="sldNum" sz="quarter" idx="5"/>
          </p:nvPr>
        </p:nvSpPr>
        <p:spPr/>
        <p:txBody>
          <a:bodyPr/>
          <a:lstStyle/>
          <a:p>
            <a:fld id="{090C1666-F358-604A-8350-1E46A4086561}" type="slidenum">
              <a:rPr lang="en-US" smtClean="0"/>
              <a:t>10</a:t>
            </a:fld>
            <a:endParaRPr lang="en-US"/>
          </a:p>
        </p:txBody>
      </p:sp>
    </p:spTree>
    <p:extLst>
      <p:ext uri="{BB962C8B-B14F-4D97-AF65-F5344CB8AC3E}">
        <p14:creationId xmlns:p14="http://schemas.microsoft.com/office/powerpoint/2010/main" val="338571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90C1666-F358-604A-8350-1E46A4086561}" type="slidenum">
              <a:rPr lang="en-US" smtClean="0"/>
              <a:t>11</a:t>
            </a:fld>
            <a:endParaRPr lang="en-US"/>
          </a:p>
        </p:txBody>
      </p:sp>
    </p:spTree>
    <p:extLst>
      <p:ext uri="{BB962C8B-B14F-4D97-AF65-F5344CB8AC3E}">
        <p14:creationId xmlns:p14="http://schemas.microsoft.com/office/powerpoint/2010/main" val="267542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r>
              <a:rPr lang="nb-NO" dirty="0"/>
              <a:t>Får 100$ i gratis </a:t>
            </a:r>
            <a:r>
              <a:rPr lang="nb-NO" dirty="0" err="1"/>
              <a:t>credit</a:t>
            </a:r>
            <a:r>
              <a:rPr lang="nb-NO" dirty="0"/>
              <a:t>, trenger ikke legge inn kredittkort. Får også en del gratis tjenester. </a:t>
            </a:r>
          </a:p>
        </p:txBody>
      </p:sp>
    </p:spTree>
    <p:extLst>
      <p:ext uri="{BB962C8B-B14F-4D97-AF65-F5344CB8AC3E}">
        <p14:creationId xmlns:p14="http://schemas.microsoft.com/office/powerpoint/2010/main" val="3520545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r>
              <a:rPr lang="en-US" b="0" i="0" dirty="0" err="1">
                <a:solidFill>
                  <a:srgbClr val="202124"/>
                </a:solidFill>
                <a:effectLst/>
                <a:latin typeface="arial" panose="020B0604020202020204" pitchFamily="34" charset="0"/>
              </a:rPr>
              <a:t>Hva</a:t>
            </a:r>
            <a:r>
              <a:rPr lang="en-US" b="0" i="0" dirty="0">
                <a:solidFill>
                  <a:srgbClr val="202124"/>
                </a:solidFill>
                <a:effectLst/>
                <a:latin typeface="arial" panose="020B0604020202020204" pitchFamily="34" charset="0"/>
              </a:rPr>
              <a:t> er sky? </a:t>
            </a:r>
            <a:r>
              <a:rPr lang="en-US" b="0" i="0" dirty="0" err="1">
                <a:solidFill>
                  <a:srgbClr val="202124"/>
                </a:solidFill>
                <a:effectLst/>
                <a:latin typeface="arial" panose="020B0604020202020204" pitchFamily="34" charset="0"/>
              </a:rPr>
              <a:t>Lånt</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serverplass</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tilgang</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overalt</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lavere</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barriere</a:t>
            </a:r>
            <a:endParaRPr lang="en-US" b="0" i="0" dirty="0">
              <a:solidFill>
                <a:srgbClr val="202124"/>
              </a:solidFill>
              <a:effectLst/>
              <a:latin typeface="arial" panose="020B0604020202020204" pitchFamily="34" charset="0"/>
            </a:endParaRPr>
          </a:p>
          <a:p>
            <a:r>
              <a:rPr lang="en-US" b="0" i="0" dirty="0" err="1">
                <a:solidFill>
                  <a:srgbClr val="202124"/>
                </a:solidFill>
                <a:effectLst/>
                <a:latin typeface="arial" panose="020B0604020202020204" pitchFamily="34" charset="0"/>
              </a:rPr>
              <a:t>Hvorfor</a:t>
            </a:r>
            <a:r>
              <a:rPr lang="en-US" b="0" i="0" dirty="0">
                <a:solidFill>
                  <a:srgbClr val="202124"/>
                </a:solidFill>
                <a:effectLst/>
                <a:latin typeface="arial" panose="020B0604020202020204" pitchFamily="34" charset="0"/>
              </a:rPr>
              <a:t> sky? </a:t>
            </a:r>
            <a:r>
              <a:rPr lang="en-US" b="0" i="0" dirty="0" err="1">
                <a:solidFill>
                  <a:srgbClr val="202124"/>
                </a:solidFill>
                <a:effectLst/>
                <a:latin typeface="arial" panose="020B0604020202020204" pitchFamily="34" charset="0"/>
              </a:rPr>
              <a:t>Kostnader</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sikkerhet</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fleksibilitet</a:t>
            </a:r>
            <a:r>
              <a:rPr lang="en-US" b="0" i="0" dirty="0">
                <a:solidFill>
                  <a:srgbClr val="202124"/>
                </a:solidFill>
                <a:effectLst/>
                <a:latin typeface="arial" panose="020B0604020202020204" pitchFamily="34" charset="0"/>
              </a:rPr>
              <a:t> (scale up/scale down), disaster recovery, </a:t>
            </a:r>
            <a:r>
              <a:rPr lang="en-US" b="0" i="0" dirty="0" err="1">
                <a:solidFill>
                  <a:srgbClr val="202124"/>
                </a:solidFill>
                <a:effectLst/>
                <a:latin typeface="arial" panose="020B0604020202020204" pitchFamily="34" charset="0"/>
              </a:rPr>
              <a:t>datadrevet</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innsikt</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utvidet</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funksjonalitet</a:t>
            </a:r>
            <a:r>
              <a:rPr lang="en-US" b="0" i="0" dirty="0">
                <a:solidFill>
                  <a:srgbClr val="202124"/>
                </a:solidFill>
                <a:effectLst/>
                <a:latin typeface="arial" panose="020B0604020202020204" pitchFamily="34" charset="0"/>
              </a:rPr>
              <a:t>. I </a:t>
            </a:r>
            <a:r>
              <a:rPr lang="en-US" b="0" i="0" dirty="0" err="1">
                <a:solidFill>
                  <a:srgbClr val="202124"/>
                </a:solidFill>
                <a:effectLst/>
                <a:latin typeface="arial" panose="020B0604020202020204" pitchFamily="34" charset="0"/>
              </a:rPr>
              <a:t>arbeidslivet</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kommer</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dere</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til</a:t>
            </a:r>
            <a:r>
              <a:rPr lang="en-US" b="0" i="0" dirty="0">
                <a:solidFill>
                  <a:srgbClr val="202124"/>
                </a:solidFill>
                <a:effectLst/>
                <a:latin typeface="arial" panose="020B0604020202020204" pitchFamily="34" charset="0"/>
              </a:rPr>
              <a:t> å </a:t>
            </a:r>
            <a:r>
              <a:rPr lang="en-US" b="0" i="0" dirty="0" err="1">
                <a:solidFill>
                  <a:srgbClr val="202124"/>
                </a:solidFill>
                <a:effectLst/>
                <a:latin typeface="arial" panose="020B0604020202020204" pitchFamily="34" charset="0"/>
              </a:rPr>
              <a:t>jobbe</a:t>
            </a:r>
            <a:r>
              <a:rPr lang="en-US" b="0" i="0" dirty="0">
                <a:solidFill>
                  <a:srgbClr val="202124"/>
                </a:solidFill>
                <a:effectLst/>
                <a:latin typeface="arial" panose="020B0604020202020204" pitchFamily="34" charset="0"/>
              </a:rPr>
              <a:t> masse med </a:t>
            </a:r>
            <a:r>
              <a:rPr lang="en-US" b="0" i="0" dirty="0" err="1">
                <a:solidFill>
                  <a:srgbClr val="202124"/>
                </a:solidFill>
                <a:effectLst/>
                <a:latin typeface="arial" panose="020B0604020202020204" pitchFamily="34" charset="0"/>
              </a:rPr>
              <a:t>ulike</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skytjenester</a:t>
            </a:r>
            <a:r>
              <a:rPr lang="en-US" b="0" i="0" dirty="0">
                <a:solidFill>
                  <a:srgbClr val="202124"/>
                </a:solidFill>
                <a:effectLst/>
                <a:latin typeface="arial" panose="020B0604020202020204" pitchFamily="34" charset="0"/>
              </a:rPr>
              <a:t>. </a:t>
            </a:r>
            <a:br>
              <a:rPr lang="en-US" b="0" i="0" dirty="0">
                <a:solidFill>
                  <a:srgbClr val="202124"/>
                </a:solidFill>
                <a:effectLst/>
                <a:latin typeface="arial" panose="020B0604020202020204" pitchFamily="34" charset="0"/>
              </a:rPr>
            </a:br>
            <a:r>
              <a:rPr lang="en-US" b="0" i="0" dirty="0">
                <a:solidFill>
                  <a:srgbClr val="202124"/>
                </a:solidFill>
                <a:effectLst/>
                <a:latin typeface="arial" panose="020B0604020202020204" pitchFamily="34" charset="0"/>
              </a:rPr>
              <a:t>Azure </a:t>
            </a:r>
            <a:r>
              <a:rPr lang="en-US" b="0" i="0" dirty="0" err="1">
                <a:solidFill>
                  <a:srgbClr val="202124"/>
                </a:solidFill>
                <a:effectLst/>
                <a:latin typeface="arial" panose="020B0604020202020204" pitchFamily="34" charset="0"/>
              </a:rPr>
              <a:t>og</a:t>
            </a:r>
            <a:r>
              <a:rPr lang="en-US" b="0" i="0" dirty="0">
                <a:solidFill>
                  <a:srgbClr val="202124"/>
                </a:solidFill>
                <a:effectLst/>
                <a:latin typeface="arial" panose="020B0604020202020204" pitchFamily="34" charset="0"/>
              </a:rPr>
              <a:t> AWS er </a:t>
            </a:r>
            <a:r>
              <a:rPr lang="en-US" b="0" i="0" dirty="0" err="1">
                <a:solidFill>
                  <a:srgbClr val="202124"/>
                </a:solidFill>
                <a:effectLst/>
                <a:latin typeface="arial" panose="020B0604020202020204" pitchFamily="34" charset="0"/>
              </a:rPr>
              <a:t>kanskje</a:t>
            </a:r>
            <a:r>
              <a:rPr lang="en-US" b="0" i="0" dirty="0">
                <a:solidFill>
                  <a:srgbClr val="202124"/>
                </a:solidFill>
                <a:effectLst/>
                <a:latin typeface="arial" panose="020B0604020202020204" pitchFamily="34" charset="0"/>
              </a:rPr>
              <a:t> de </a:t>
            </a:r>
            <a:r>
              <a:rPr lang="en-US" b="0" i="0" dirty="0" err="1">
                <a:solidFill>
                  <a:srgbClr val="202124"/>
                </a:solidFill>
                <a:effectLst/>
                <a:latin typeface="arial" panose="020B0604020202020204" pitchFamily="34" charset="0"/>
              </a:rPr>
              <a:t>vanligste</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Også</a:t>
            </a:r>
            <a:r>
              <a:rPr lang="en-US" b="0" i="0" dirty="0">
                <a:solidFill>
                  <a:srgbClr val="202124"/>
                </a:solidFill>
                <a:effectLst/>
                <a:latin typeface="arial" panose="020B0604020202020204" pitchFamily="34" charset="0"/>
              </a:rPr>
              <a:t> Google Cloud.</a:t>
            </a:r>
          </a:p>
          <a:p>
            <a:endParaRPr lang="en-US" b="0" i="0" dirty="0">
              <a:solidFill>
                <a:srgbClr val="202124"/>
              </a:solidFill>
              <a:effectLst/>
              <a:latin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b="0" i="0" dirty="0" err="1">
                <a:solidFill>
                  <a:srgbClr val="202124"/>
                </a:solidFill>
                <a:effectLst/>
                <a:latin typeface="arial" panose="020B0604020202020204" pitchFamily="34" charset="0"/>
              </a:rPr>
              <a:t>Hva</a:t>
            </a:r>
            <a:r>
              <a:rPr lang="en-US" b="0" i="0" dirty="0">
                <a:solidFill>
                  <a:srgbClr val="202124"/>
                </a:solidFill>
                <a:effectLst/>
                <a:latin typeface="arial" panose="020B0604020202020204" pitchFamily="34" charset="0"/>
              </a:rPr>
              <a:t> er Azure? Azure er Microsoft sin </a:t>
            </a:r>
            <a:r>
              <a:rPr lang="en-US" b="0" i="0" dirty="0" err="1">
                <a:solidFill>
                  <a:srgbClr val="202124"/>
                </a:solidFill>
                <a:effectLst/>
                <a:latin typeface="arial" panose="020B0604020202020204" pitchFamily="34" charset="0"/>
              </a:rPr>
              <a:t>skyplattform</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Består</a:t>
            </a:r>
            <a:r>
              <a:rPr lang="en-US" b="0" i="0" dirty="0">
                <a:solidFill>
                  <a:srgbClr val="202124"/>
                </a:solidFill>
                <a:effectLst/>
                <a:latin typeface="arial" panose="020B0604020202020204" pitchFamily="34" charset="0"/>
              </a:rPr>
              <a:t> av over 200 </a:t>
            </a:r>
            <a:r>
              <a:rPr lang="en-US" b="0" i="0" dirty="0" err="1">
                <a:solidFill>
                  <a:srgbClr val="202124"/>
                </a:solidFill>
                <a:effectLst/>
                <a:latin typeface="arial" panose="020B0604020202020204" pitchFamily="34" charset="0"/>
              </a:rPr>
              <a:t>produkter</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og</a:t>
            </a:r>
            <a:r>
              <a:rPr lang="en-US" b="0" i="0" dirty="0">
                <a:solidFill>
                  <a:srgbClr val="202124"/>
                </a:solidFill>
                <a:effectLst/>
                <a:latin typeface="arial" panose="020B0604020202020204" pitchFamily="34" charset="0"/>
              </a:rPr>
              <a:t> servicer. I Azure </a:t>
            </a:r>
            <a:r>
              <a:rPr lang="en-US" b="0" i="0" dirty="0" err="1">
                <a:solidFill>
                  <a:srgbClr val="202124"/>
                </a:solidFill>
                <a:effectLst/>
                <a:latin typeface="arial" panose="020B0604020202020204" pitchFamily="34" charset="0"/>
              </a:rPr>
              <a:t>kaller</a:t>
            </a:r>
            <a:r>
              <a:rPr lang="en-US" b="0" i="0" dirty="0">
                <a:solidFill>
                  <a:srgbClr val="202124"/>
                </a:solidFill>
                <a:effectLst/>
                <a:latin typeface="arial" panose="020B0604020202020204" pitchFamily="34" charset="0"/>
              </a:rPr>
              <a:t> vi </a:t>
            </a:r>
            <a:r>
              <a:rPr lang="en-US" b="0" i="0" dirty="0" err="1">
                <a:solidFill>
                  <a:srgbClr val="202124"/>
                </a:solidFill>
                <a:effectLst/>
                <a:latin typeface="arial" panose="020B0604020202020204" pitchFamily="34" charset="0"/>
              </a:rPr>
              <a:t>disse</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produktene</a:t>
            </a:r>
            <a:r>
              <a:rPr lang="en-US" b="0" i="0" dirty="0">
                <a:solidFill>
                  <a:srgbClr val="202124"/>
                </a:solidFill>
                <a:effectLst/>
                <a:latin typeface="arial" panose="020B0604020202020204" pitchFamily="34" charset="0"/>
              </a:rPr>
              <a:t> for </a:t>
            </a:r>
            <a:r>
              <a:rPr lang="en-US" b="0" i="0" dirty="0" err="1">
                <a:solidFill>
                  <a:srgbClr val="202124"/>
                </a:solidFill>
                <a:effectLst/>
                <a:latin typeface="arial" panose="020B0604020202020204" pitchFamily="34" charset="0"/>
              </a:rPr>
              <a:t>ressurser</a:t>
            </a:r>
            <a:r>
              <a:rPr lang="en-US" b="0" i="0" dirty="0">
                <a:solidFill>
                  <a:srgbClr val="202124"/>
                </a:solidFill>
                <a:effectLst/>
                <a:latin typeface="arial" panose="020B0604020202020204" pitchFamily="34" charset="0"/>
              </a:rPr>
              <a:t>. </a:t>
            </a:r>
            <a:r>
              <a:rPr lang="en-US" b="0" i="0" dirty="0">
                <a:solidFill>
                  <a:srgbClr val="171717"/>
                </a:solidFill>
                <a:effectLst/>
                <a:latin typeface="Segoe UI" panose="020B0502040204020203" pitchFamily="34" charset="0"/>
              </a:rPr>
              <a:t>Det </a:t>
            </a:r>
            <a:r>
              <a:rPr lang="en-US" b="0" i="0" dirty="0" err="1">
                <a:solidFill>
                  <a:srgbClr val="171717"/>
                </a:solidFill>
                <a:effectLst/>
                <a:latin typeface="Segoe UI" panose="020B0502040204020203" pitchFamily="34" charset="0"/>
              </a:rPr>
              <a:t>kan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være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virtuell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maskin</a:t>
            </a:r>
            <a:r>
              <a:rPr lang="en-US" b="0" i="0" dirty="0">
                <a:solidFill>
                  <a:srgbClr val="171717"/>
                </a:solidFill>
                <a:effectLst/>
                <a:latin typeface="Segoe UI" panose="020B0502040204020203" pitchFamily="34" charset="0"/>
              </a:rPr>
              <a:t>, et </a:t>
            </a:r>
            <a:r>
              <a:rPr lang="en-US" b="0" i="0" dirty="0" err="1">
                <a:solidFill>
                  <a:srgbClr val="171717"/>
                </a:solidFill>
                <a:effectLst/>
                <a:latin typeface="Segoe UI" panose="020B0502040204020203" pitchFamily="34" charset="0"/>
              </a:rPr>
              <a:t>virtuelt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nettverk</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en</a:t>
            </a:r>
            <a:r>
              <a:rPr lang="en-US" b="0" i="0" dirty="0">
                <a:solidFill>
                  <a:srgbClr val="171717"/>
                </a:solidFill>
                <a:effectLst/>
                <a:latin typeface="Segoe UI" panose="020B0502040204020203" pitchFamily="34" charset="0"/>
              </a:rPr>
              <a:t> database, </a:t>
            </a:r>
            <a:r>
              <a:rPr lang="en-US" b="0" i="0" dirty="0" err="1">
                <a:solidFill>
                  <a:srgbClr val="171717"/>
                </a:solidFill>
                <a:effectLst/>
                <a:latin typeface="Segoe UI" panose="020B0502040204020203" pitchFamily="34" charset="0"/>
              </a:rPr>
              <a:t>en</a:t>
            </a:r>
            <a:r>
              <a:rPr lang="en-US" b="0" i="0" dirty="0">
                <a:solidFill>
                  <a:srgbClr val="171717"/>
                </a:solidFill>
                <a:effectLst/>
                <a:latin typeface="Segoe UI" panose="020B0502040204020203" pitchFamily="34" charset="0"/>
              </a:rPr>
              <a:t> web app </a:t>
            </a:r>
            <a:r>
              <a:rPr lang="en-US" b="0" i="0" dirty="0" err="1">
                <a:solidFill>
                  <a:srgbClr val="171717"/>
                </a:solidFill>
                <a:effectLst/>
                <a:latin typeface="Segoe UI" panose="020B0502040204020203" pitchFamily="34" charset="0"/>
              </a:rPr>
              <a:t>osv</a:t>
            </a:r>
            <a:r>
              <a:rPr lang="en-US" b="0" i="0" dirty="0">
                <a:solidFill>
                  <a:srgbClr val="171717"/>
                </a:solidFill>
                <a:effectLst/>
                <a:latin typeface="Segoe UI" panose="020B0502040204020203" pitchFamily="34" charset="0"/>
              </a:rPr>
              <a:t>. Rett </a:t>
            </a:r>
            <a:r>
              <a:rPr lang="en-US" b="0" i="0" dirty="0" err="1">
                <a:solidFill>
                  <a:srgbClr val="171717"/>
                </a:solidFill>
                <a:effectLst/>
                <a:latin typeface="Segoe UI" panose="020B0502040204020203" pitchFamily="34" charset="0"/>
              </a:rPr>
              <a:t>og</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slett</a:t>
            </a:r>
            <a:r>
              <a:rPr lang="en-US" b="0" i="0" dirty="0">
                <a:solidFill>
                  <a:srgbClr val="171717"/>
                </a:solidFill>
                <a:effectLst/>
                <a:latin typeface="Segoe UI" panose="020B0502040204020203" pitchFamily="34" charset="0"/>
              </a:rPr>
              <a:t> bare et </a:t>
            </a:r>
            <a:r>
              <a:rPr lang="en-US" b="0" i="0" dirty="0" err="1">
                <a:solidFill>
                  <a:srgbClr val="171717"/>
                </a:solidFill>
                <a:effectLst/>
                <a:latin typeface="Segoe UI" panose="020B0502040204020203" pitchFamily="34" charset="0"/>
              </a:rPr>
              <a:t>produkt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som</a:t>
            </a:r>
            <a:r>
              <a:rPr lang="en-US" b="0" i="0" dirty="0">
                <a:solidFill>
                  <a:srgbClr val="171717"/>
                </a:solidFill>
                <a:effectLst/>
                <a:latin typeface="Segoe UI" panose="020B0502040204020203" pitchFamily="34" charset="0"/>
              </a:rPr>
              <a:t> er </a:t>
            </a:r>
            <a:r>
              <a:rPr lang="en-US" b="0" i="0" dirty="0" err="1">
                <a:solidFill>
                  <a:srgbClr val="171717"/>
                </a:solidFill>
                <a:effectLst/>
                <a:latin typeface="Segoe UI" panose="020B0502040204020203" pitchFamily="34" charset="0"/>
              </a:rPr>
              <a:t>tilgjengelig</a:t>
            </a:r>
            <a:r>
              <a:rPr lang="en-US" b="0" i="0" dirty="0">
                <a:solidFill>
                  <a:srgbClr val="171717"/>
                </a:solidFill>
                <a:effectLst/>
                <a:latin typeface="Segoe UI" panose="020B0502040204020203" pitchFamily="34" charset="0"/>
              </a:rPr>
              <a:t> I Azure. </a:t>
            </a: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Disse </a:t>
            </a:r>
            <a:r>
              <a:rPr lang="en-US" b="0" i="0" dirty="0" err="1">
                <a:solidFill>
                  <a:srgbClr val="202124"/>
                </a:solidFill>
                <a:effectLst/>
                <a:latin typeface="arial" panose="020B0604020202020204" pitchFamily="34" charset="0"/>
              </a:rPr>
              <a:t>samler</a:t>
            </a:r>
            <a:r>
              <a:rPr lang="en-US" b="0" i="0" dirty="0">
                <a:solidFill>
                  <a:srgbClr val="202124"/>
                </a:solidFill>
                <a:effectLst/>
                <a:latin typeface="arial" panose="020B0604020202020204" pitchFamily="34" charset="0"/>
              </a:rPr>
              <a:t> vi </a:t>
            </a:r>
            <a:r>
              <a:rPr lang="en-US" b="0" i="0" dirty="0" err="1">
                <a:solidFill>
                  <a:srgbClr val="202124"/>
                </a:solidFill>
                <a:effectLst/>
                <a:latin typeface="arial" panose="020B0604020202020204" pitchFamily="34" charset="0"/>
              </a:rPr>
              <a:t>og</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organiserer</a:t>
            </a:r>
            <a:r>
              <a:rPr lang="en-US" b="0" i="0" dirty="0">
                <a:solidFill>
                  <a:srgbClr val="202124"/>
                </a:solidFill>
                <a:effectLst/>
                <a:latin typeface="arial" panose="020B0604020202020204" pitchFamily="34" charset="0"/>
              </a:rPr>
              <a:t> I </a:t>
            </a:r>
            <a:r>
              <a:rPr lang="en-US" b="0" i="0" dirty="0" err="1">
                <a:solidFill>
                  <a:srgbClr val="202124"/>
                </a:solidFill>
                <a:effectLst/>
                <a:latin typeface="arial" panose="020B0604020202020204" pitchFamily="34" charset="0"/>
              </a:rPr>
              <a:t>ressursgrupper</a:t>
            </a:r>
            <a:r>
              <a:rPr lang="en-US" b="0" i="0" dirty="0">
                <a:solidFill>
                  <a:srgbClr val="202124"/>
                </a:solidFill>
                <a:effectLst/>
                <a:latin typeface="arial" panose="020B0604020202020204" pitchFamily="34" charset="0"/>
              </a:rPr>
              <a:t>. </a:t>
            </a:r>
            <a:r>
              <a:rPr lang="en-US" b="0" i="0" dirty="0" err="1">
                <a:solidFill>
                  <a:srgbClr val="171717"/>
                </a:solidFill>
                <a:effectLst/>
                <a:latin typeface="Segoe UI" panose="020B0502040204020203" pitchFamily="34" charset="0"/>
              </a:rPr>
              <a:t>Komponentene</a:t>
            </a:r>
            <a:r>
              <a:rPr lang="en-US" b="0" i="0" dirty="0">
                <a:solidFill>
                  <a:srgbClr val="171717"/>
                </a:solidFill>
                <a:effectLst/>
                <a:latin typeface="Segoe UI" panose="020B0502040204020203" pitchFamily="34" charset="0"/>
              </a:rPr>
              <a:t> her </a:t>
            </a:r>
            <a:r>
              <a:rPr lang="en-US" b="0" i="0" dirty="0" err="1">
                <a:solidFill>
                  <a:srgbClr val="171717"/>
                </a:solidFill>
                <a:effectLst/>
                <a:latin typeface="Segoe UI" panose="020B0502040204020203" pitchFamily="34" charset="0"/>
              </a:rPr>
              <a:t>hører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gjerne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sammen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og</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deler</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felles</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livssyklus</a:t>
            </a:r>
            <a:r>
              <a:rPr lang="en-US" b="0" i="0" dirty="0">
                <a:solidFill>
                  <a:srgbClr val="171717"/>
                </a:solidFill>
                <a:effectLst/>
                <a:latin typeface="Segoe UI" panose="020B0502040204020203" pitchFamily="34" charset="0"/>
              </a:rPr>
              <a:t>. Det </a:t>
            </a:r>
            <a:r>
              <a:rPr lang="en-US" b="0" i="0" dirty="0" err="1">
                <a:solidFill>
                  <a:srgbClr val="171717"/>
                </a:solidFill>
                <a:effectLst/>
                <a:latin typeface="Segoe UI" panose="020B0502040204020203" pitchFamily="34" charset="0"/>
              </a:rPr>
              <a:t>gjør</a:t>
            </a:r>
            <a:r>
              <a:rPr lang="en-US" b="0" i="0" dirty="0">
                <a:solidFill>
                  <a:srgbClr val="171717"/>
                </a:solidFill>
                <a:effectLst/>
                <a:latin typeface="Segoe UI" panose="020B0502040204020203" pitchFamily="34" charset="0"/>
              </a:rPr>
              <a:t> det </a:t>
            </a:r>
            <a:r>
              <a:rPr lang="en-US" b="0" i="0" dirty="0" err="1">
                <a:solidFill>
                  <a:srgbClr val="171717"/>
                </a:solidFill>
                <a:effectLst/>
                <a:latin typeface="Segoe UI" panose="020B0502040204020203" pitchFamily="34" charset="0"/>
              </a:rPr>
              <a:t>lett</a:t>
            </a:r>
            <a:r>
              <a:rPr lang="en-US" b="0" i="0" dirty="0">
                <a:solidFill>
                  <a:srgbClr val="171717"/>
                </a:solidFill>
                <a:effectLst/>
                <a:latin typeface="Segoe UI" panose="020B0502040204020203" pitchFamily="34" charset="0"/>
              </a:rPr>
              <a:t> å </a:t>
            </a:r>
            <a:r>
              <a:rPr lang="en-US" b="0" i="0" dirty="0" err="1">
                <a:solidFill>
                  <a:srgbClr val="171717"/>
                </a:solidFill>
                <a:effectLst/>
                <a:latin typeface="Segoe UI" panose="020B0502040204020203" pitchFamily="34" charset="0"/>
              </a:rPr>
              <a:t>behandle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oppsetter</a:t>
            </a:r>
            <a:r>
              <a:rPr lang="en-US" b="0" i="0" dirty="0">
                <a:solidFill>
                  <a:srgbClr val="171717"/>
                </a:solidFill>
                <a:effectLst/>
                <a:latin typeface="Segoe UI" panose="020B0502040204020203" pitchFamily="34" charset="0"/>
              </a:rPr>
              <a:t> under </a:t>
            </a:r>
            <a:r>
              <a:rPr lang="en-US" b="0" i="0" dirty="0" err="1">
                <a:solidFill>
                  <a:srgbClr val="171717"/>
                </a:solidFill>
                <a:effectLst/>
                <a:latin typeface="Segoe UI" panose="020B0502040204020203" pitchFamily="34" charset="0"/>
              </a:rPr>
              <a:t>ett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Derfor</a:t>
            </a:r>
            <a:r>
              <a:rPr lang="en-US" b="0" i="0" dirty="0">
                <a:solidFill>
                  <a:srgbClr val="171717"/>
                </a:solidFill>
                <a:effectLst/>
                <a:latin typeface="Segoe UI" panose="020B0502040204020203" pitchFamily="34" charset="0"/>
              </a:rPr>
              <a:t> lager man </a:t>
            </a:r>
            <a:r>
              <a:rPr lang="en-US" b="0" i="0" dirty="0" err="1">
                <a:solidFill>
                  <a:srgbClr val="171717"/>
                </a:solidFill>
                <a:effectLst/>
                <a:latin typeface="Segoe UI" panose="020B0502040204020203" pitchFamily="34" charset="0"/>
              </a:rPr>
              <a:t>typisk</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ressursgruppe</a:t>
            </a:r>
            <a:r>
              <a:rPr lang="en-US" b="0" i="0" dirty="0">
                <a:solidFill>
                  <a:srgbClr val="171717"/>
                </a:solidFill>
                <a:effectLst/>
                <a:latin typeface="Segoe UI" panose="020B0502040204020203" pitchFamily="34" charset="0"/>
              </a:rPr>
              <a:t> for et </a:t>
            </a:r>
            <a:r>
              <a:rPr lang="en-US" b="0" i="0" dirty="0" err="1">
                <a:solidFill>
                  <a:srgbClr val="171717"/>
                </a:solidFill>
                <a:effectLst/>
                <a:latin typeface="Segoe UI" panose="020B0502040204020203" pitchFamily="34" charset="0"/>
              </a:rPr>
              <a:t>prosjekt</a:t>
            </a:r>
            <a:r>
              <a:rPr lang="en-US" b="0" i="0" dirty="0">
                <a:solidFill>
                  <a:srgbClr val="171717"/>
                </a:solidFill>
                <a:effectLst/>
                <a:latin typeface="Segoe UI" panose="020B0502040204020203" pitchFamily="34" charset="0"/>
              </a:rPr>
              <a:t>, for </a:t>
            </a:r>
            <a:r>
              <a:rPr lang="en-US" b="0" i="0" dirty="0" err="1">
                <a:solidFill>
                  <a:srgbClr val="171717"/>
                </a:solidFill>
                <a:effectLst/>
                <a:latin typeface="Segoe UI" panose="020B0502040204020203" pitchFamily="34" charset="0"/>
              </a:rPr>
              <a:t>eksempel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denne</a:t>
            </a:r>
            <a:r>
              <a:rPr lang="en-US" b="0" i="0" dirty="0">
                <a:solidFill>
                  <a:srgbClr val="171717"/>
                </a:solidFill>
                <a:effectLst/>
                <a:latin typeface="Segoe UI" panose="020B0502040204020203" pitchFamily="34" charset="0"/>
              </a:rPr>
              <a:t> cv-</a:t>
            </a:r>
            <a:r>
              <a:rPr lang="en-US" b="0" i="0" dirty="0" err="1">
                <a:solidFill>
                  <a:srgbClr val="171717"/>
                </a:solidFill>
                <a:effectLst/>
                <a:latin typeface="Segoe UI" panose="020B0502040204020203" pitchFamily="34" charset="0"/>
              </a:rPr>
              <a:t>nettsiden</a:t>
            </a:r>
            <a:r>
              <a:rPr lang="en-US" b="0" i="0" dirty="0">
                <a:solidFill>
                  <a:srgbClr val="171717"/>
                </a:solidFill>
                <a:effectLst/>
                <a:latin typeface="Segoe UI" panose="020B0502040204020203" pitchFamily="34" charset="0"/>
              </a:rPr>
              <a:t> vi </a:t>
            </a:r>
            <a:r>
              <a:rPr lang="en-US" b="0" i="0" dirty="0" err="1">
                <a:solidFill>
                  <a:srgbClr val="171717"/>
                </a:solidFill>
                <a:effectLst/>
                <a:latin typeface="Segoe UI" panose="020B0502040204020203" pitchFamily="34" charset="0"/>
              </a:rPr>
              <a:t>skal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lage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nå</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Nå</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skal</a:t>
            </a:r>
            <a:r>
              <a:rPr lang="en-US" b="0" i="0" dirty="0">
                <a:solidFill>
                  <a:srgbClr val="171717"/>
                </a:solidFill>
                <a:effectLst/>
                <a:latin typeface="Segoe UI" panose="020B0502040204020203" pitchFamily="34" charset="0"/>
              </a:rPr>
              <a:t> vi </a:t>
            </a:r>
            <a:r>
              <a:rPr lang="en-US" b="0" i="0" dirty="0" err="1">
                <a:solidFill>
                  <a:srgbClr val="171717"/>
                </a:solidFill>
                <a:effectLst/>
                <a:latin typeface="Segoe UI" panose="020B0502040204020203" pitchFamily="34" charset="0"/>
              </a:rPr>
              <a:t>kun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deploye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applikasjonen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så</a:t>
            </a:r>
            <a:r>
              <a:rPr lang="en-US" b="0" i="0" dirty="0">
                <a:solidFill>
                  <a:srgbClr val="171717"/>
                </a:solidFill>
                <a:effectLst/>
                <a:latin typeface="Segoe UI" panose="020B0502040204020203" pitchFamily="34" charset="0"/>
              </a:rPr>
              <a:t> det </a:t>
            </a:r>
            <a:r>
              <a:rPr lang="en-US" b="0" i="0" dirty="0" err="1">
                <a:solidFill>
                  <a:srgbClr val="171717"/>
                </a:solidFill>
                <a:effectLst/>
                <a:latin typeface="Segoe UI" panose="020B0502040204020203" pitchFamily="34" charset="0"/>
              </a:rPr>
              <a:t>vil</a:t>
            </a:r>
            <a:r>
              <a:rPr lang="en-US" b="0" i="0" dirty="0">
                <a:solidFill>
                  <a:srgbClr val="171717"/>
                </a:solidFill>
                <a:effectLst/>
                <a:latin typeface="Segoe UI" panose="020B0502040204020203" pitchFamily="34" charset="0"/>
              </a:rPr>
              <a:t> bare </a:t>
            </a:r>
            <a:r>
              <a:rPr lang="en-US" b="0" i="0" dirty="0" err="1">
                <a:solidFill>
                  <a:srgbClr val="171717"/>
                </a:solidFill>
                <a:effectLst/>
                <a:latin typeface="Segoe UI" panose="020B0502040204020203" pitchFamily="34" charset="0"/>
              </a:rPr>
              <a:t>være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ressurs</a:t>
            </a:r>
            <a:r>
              <a:rPr lang="en-US" b="0" i="0" dirty="0">
                <a:solidFill>
                  <a:srgbClr val="171717"/>
                </a:solidFill>
                <a:effectLst/>
                <a:latin typeface="Segoe UI" panose="020B0502040204020203" pitchFamily="34" charset="0"/>
              </a:rPr>
              <a:t> I </a:t>
            </a:r>
            <a:r>
              <a:rPr lang="en-US" b="0" i="0" dirty="0" err="1">
                <a:solidFill>
                  <a:srgbClr val="171717"/>
                </a:solidFill>
                <a:effectLst/>
                <a:latin typeface="Segoe UI" panose="020B0502040204020203" pitchFamily="34" charset="0"/>
              </a:rPr>
              <a:t>gruppen</a:t>
            </a:r>
            <a:r>
              <a:rPr lang="en-US" b="0" i="0" dirty="0">
                <a:solidFill>
                  <a:srgbClr val="171717"/>
                </a:solidFill>
                <a:effectLst/>
                <a:latin typeface="Segoe UI" panose="020B0502040204020203" pitchFamily="34" charset="0"/>
              </a:rPr>
              <a:t>, men </a:t>
            </a:r>
            <a:r>
              <a:rPr lang="en-US" b="0" i="0" dirty="0" err="1">
                <a:solidFill>
                  <a:srgbClr val="171717"/>
                </a:solidFill>
                <a:effectLst/>
                <a:latin typeface="Segoe UI" panose="020B0502040204020203" pitchFamily="34" charset="0"/>
              </a:rPr>
              <a:t>hvis</a:t>
            </a:r>
            <a:r>
              <a:rPr lang="en-US" b="0" i="0" dirty="0">
                <a:solidFill>
                  <a:srgbClr val="171717"/>
                </a:solidFill>
                <a:effectLst/>
                <a:latin typeface="Segoe UI" panose="020B0502040204020203" pitchFamily="34" charset="0"/>
              </a:rPr>
              <a:t> man </a:t>
            </a:r>
            <a:r>
              <a:rPr lang="en-US" b="0" i="0" dirty="0" err="1">
                <a:solidFill>
                  <a:srgbClr val="171717"/>
                </a:solidFill>
                <a:effectLst/>
                <a:latin typeface="Segoe UI" panose="020B0502040204020203" pitchFamily="34" charset="0"/>
              </a:rPr>
              <a:t>skulle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utvidet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kunne</a:t>
            </a:r>
            <a:r>
              <a:rPr lang="en-US" b="0" i="0" dirty="0">
                <a:solidFill>
                  <a:srgbClr val="171717"/>
                </a:solidFill>
                <a:effectLst/>
                <a:latin typeface="Segoe UI" panose="020B0502040204020203" pitchFamily="34" charset="0"/>
              </a:rPr>
              <a:t> man </a:t>
            </a:r>
            <a:r>
              <a:rPr lang="en-US" b="0" i="0" dirty="0" err="1">
                <a:solidFill>
                  <a:srgbClr val="171717"/>
                </a:solidFill>
                <a:effectLst/>
                <a:latin typeface="Segoe UI" panose="020B0502040204020203" pitchFamily="34" charset="0"/>
              </a:rPr>
              <a:t>kanskje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lagt</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til</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en</a:t>
            </a:r>
            <a:r>
              <a:rPr lang="en-US" b="0" i="0" dirty="0">
                <a:solidFill>
                  <a:srgbClr val="171717"/>
                </a:solidFill>
                <a:effectLst/>
                <a:latin typeface="Segoe UI" panose="020B0502040204020203" pitchFamily="34" charset="0"/>
              </a:rPr>
              <a:t> database </a:t>
            </a:r>
            <a:r>
              <a:rPr lang="en-US" b="0" i="0" dirty="0" err="1">
                <a:solidFill>
                  <a:srgbClr val="171717"/>
                </a:solidFill>
                <a:effectLst/>
                <a:latin typeface="Segoe UI" panose="020B0502040204020203" pitchFamily="34" charset="0"/>
              </a:rPr>
              <a:t>og</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andre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morsomme</a:t>
            </a:r>
            <a:r>
              <a:rPr lang="en-US" b="0" i="0" dirty="0">
                <a:solidFill>
                  <a:srgbClr val="171717"/>
                </a:solidFill>
                <a:effectLst/>
                <a:latin typeface="Segoe UI" panose="020B0502040204020203" pitchFamily="34" charset="0"/>
              </a:rPr>
              <a:t> ting. </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nb-NO" dirty="0"/>
          </a:p>
        </p:txBody>
      </p:sp>
    </p:spTree>
    <p:extLst>
      <p:ext uri="{BB962C8B-B14F-4D97-AF65-F5344CB8AC3E}">
        <p14:creationId xmlns:p14="http://schemas.microsoft.com/office/powerpoint/2010/main" val="141988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A Static Web Application is </a:t>
            </a:r>
            <a:r>
              <a:rPr lang="en-US" b="1" i="0" dirty="0">
                <a:solidFill>
                  <a:srgbClr val="202124"/>
                </a:solidFill>
                <a:effectLst/>
                <a:latin typeface="arial" panose="020B0604020202020204" pitchFamily="34" charset="0"/>
              </a:rPr>
              <a:t>any web application that can be delivered directly to an end user's browser without any server-side alteration of the HTML, CSS, or JavaScript content</a:t>
            </a:r>
            <a:r>
              <a:rPr lang="en-US" b="0" i="0" dirty="0">
                <a:solidFill>
                  <a:srgbClr val="202124"/>
                </a:solidFill>
                <a:effectLst/>
                <a:latin typeface="arial" panose="020B0604020202020204" pitchFamily="34" charset="0"/>
              </a:rPr>
              <a:t>.</a:t>
            </a:r>
          </a:p>
          <a:p>
            <a:endParaRPr lang="en-US" b="0" i="0" dirty="0">
              <a:solidFill>
                <a:srgbClr val="202124"/>
              </a:solidFill>
              <a:effectLst/>
              <a:latin typeface="arial" panose="020B0604020202020204" pitchFamily="34" charset="0"/>
            </a:endParaRPr>
          </a:p>
          <a:p>
            <a:r>
              <a:rPr lang="en-US" b="0" i="0" dirty="0">
                <a:solidFill>
                  <a:srgbClr val="171717"/>
                </a:solidFill>
                <a:effectLst/>
                <a:latin typeface="Segoe UI" panose="020B0502040204020203" pitchFamily="34" charset="0"/>
              </a:rPr>
              <a:t>Azure Static Web Apps publishes a website by building an app from a code repository.</a:t>
            </a:r>
            <a:br>
              <a:rPr lang="en-US" b="0" i="0" dirty="0">
                <a:solidFill>
                  <a:srgbClr val="171717"/>
                </a:solidFill>
                <a:effectLst/>
                <a:latin typeface="Segoe UI" panose="020B0502040204020203" pitchFamily="34" charset="0"/>
              </a:rPr>
            </a:br>
            <a:r>
              <a:rPr lang="en-US" b="0" i="0" dirty="0">
                <a:solidFill>
                  <a:srgbClr val="333333"/>
                </a:solidFill>
                <a:effectLst/>
                <a:latin typeface="Segoe UI" panose="020B0502040204020203" pitchFamily="34" charset="0"/>
              </a:rPr>
              <a:t>Azure interacts directly with GitHub or Azure DevOps to monitor a branch of your choice. Every time you push commits or accept pull requests into the watched branch, a build is automatically run and your app and API is deployed to Azure.</a:t>
            </a:r>
          </a:p>
          <a:p>
            <a:endParaRPr lang="en-US" b="0" i="0" dirty="0">
              <a:solidFill>
                <a:srgbClr val="333333"/>
              </a:solidFill>
              <a:effectLst/>
              <a:latin typeface="Segoe UI" panose="020B0502040204020203" pitchFamily="34" charset="0"/>
            </a:endParaRPr>
          </a:p>
          <a:p>
            <a:r>
              <a:rPr lang="en-US" b="0" i="0" dirty="0">
                <a:solidFill>
                  <a:srgbClr val="333333"/>
                </a:solidFill>
                <a:effectLst/>
                <a:latin typeface="Segoe UI" panose="020B0502040204020203" pitchFamily="34" charset="0"/>
              </a:rPr>
              <a:t>If you’re running a virtual machine (or physical server) for your application server, and you require features that go beyond what Azure Static Web Apps offer (i.e. Database services, .NET apps, </a:t>
            </a:r>
            <a:r>
              <a:rPr lang="en-US" b="0" i="0" dirty="0" err="1">
                <a:solidFill>
                  <a:srgbClr val="333333"/>
                </a:solidFill>
                <a:effectLst/>
                <a:latin typeface="Segoe UI" panose="020B0502040204020203" pitchFamily="34" charset="0"/>
              </a:rPr>
              <a:t>etc</a:t>
            </a:r>
            <a:r>
              <a:rPr lang="en-US" b="0" i="0" dirty="0">
                <a:solidFill>
                  <a:srgbClr val="333333"/>
                </a:solidFill>
                <a:effectLst/>
                <a:latin typeface="Segoe UI" panose="020B0502040204020203" pitchFamily="34" charset="0"/>
              </a:rPr>
              <a:t>), then Azure Web Apps could be your best bet. For any kind of application server that needs more than just a front end (and needs to deliver more than just static content), this could be your best option.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err="1">
                <a:solidFill>
                  <a:srgbClr val="171717"/>
                </a:solidFill>
                <a:effectLst/>
                <a:latin typeface="Segoe UI" panose="020B0502040204020203" pitchFamily="34" charset="0"/>
              </a:rPr>
              <a:t>Begge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deler</a:t>
            </a:r>
            <a:r>
              <a:rPr lang="en-US" b="0" i="0" dirty="0">
                <a:solidFill>
                  <a:srgbClr val="171717"/>
                </a:solidFill>
                <a:effectLst/>
                <a:latin typeface="Segoe UI" panose="020B0502040204020203" pitchFamily="34" charset="0"/>
              </a:rPr>
              <a:t> er gratis </a:t>
            </a:r>
            <a:r>
              <a:rPr lang="en-US" b="0" i="0" dirty="0" err="1">
                <a:solidFill>
                  <a:srgbClr val="171717"/>
                </a:solidFill>
                <a:effectLst/>
                <a:latin typeface="Segoe UI" panose="020B0502040204020203" pitchFamily="34" charset="0"/>
              </a:rPr>
              <a:t>på</a:t>
            </a:r>
            <a:r>
              <a:rPr lang="en-US" b="0" i="0" dirty="0">
                <a:solidFill>
                  <a:srgbClr val="171717"/>
                </a:solidFill>
                <a:effectLst/>
                <a:latin typeface="Segoe UI" panose="020B0502040204020203" pitchFamily="34" charset="0"/>
              </a:rPr>
              <a:t> student-subscription</a:t>
            </a:r>
          </a:p>
          <a:p>
            <a:endParaRPr lang="en-US"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48434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Kan </a:t>
            </a:r>
            <a:r>
              <a:rPr lang="en-US" b="0" i="0" dirty="0" err="1">
                <a:solidFill>
                  <a:srgbClr val="171717"/>
                </a:solidFill>
                <a:effectLst/>
                <a:latin typeface="Segoe UI" panose="020B0502040204020203" pitchFamily="34" charset="0"/>
              </a:rPr>
              <a:t>endre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til</a:t>
            </a:r>
            <a:r>
              <a:rPr lang="en-US" b="0" i="0" dirty="0">
                <a:solidFill>
                  <a:srgbClr val="171717"/>
                </a:solidFill>
                <a:effectLst/>
                <a:latin typeface="Segoe UI" panose="020B0502040204020203" pitchFamily="34" charset="0"/>
              </a:rPr>
              <a:t> custom domain – men da </a:t>
            </a:r>
            <a:r>
              <a:rPr lang="en-US" b="0" i="0" dirty="0" err="1">
                <a:solidFill>
                  <a:srgbClr val="171717"/>
                </a:solidFill>
                <a:effectLst/>
                <a:latin typeface="Segoe UI" panose="020B0502040204020203" pitchFamily="34" charset="0"/>
              </a:rPr>
              <a:t>må</a:t>
            </a:r>
            <a:r>
              <a:rPr lang="en-US" b="0" i="0" dirty="0">
                <a:solidFill>
                  <a:srgbClr val="171717"/>
                </a:solidFill>
                <a:effectLst/>
                <a:latin typeface="Segoe UI" panose="020B0502040204020203" pitchFamily="34" charset="0"/>
              </a:rPr>
              <a:t> man </a:t>
            </a:r>
            <a:r>
              <a:rPr lang="en-US" b="0" i="0" dirty="0" err="1">
                <a:solidFill>
                  <a:srgbClr val="171717"/>
                </a:solidFill>
                <a:effectLst/>
                <a:latin typeface="Segoe UI" panose="020B0502040204020203" pitchFamily="34" charset="0"/>
              </a:rPr>
              <a:t>faktisk</a:t>
            </a:r>
            <a:r>
              <a:rPr lang="en-US" b="0" i="0" dirty="0">
                <a:solidFill>
                  <a:srgbClr val="171717"/>
                </a:solidFill>
                <a:effectLst/>
                <a:latin typeface="Segoe UI" panose="020B0502040204020203" pitchFamily="34" charset="0"/>
              </a:rPr>
              <a:t> ha et </a:t>
            </a:r>
            <a:r>
              <a:rPr lang="en-US" b="0" i="0" dirty="0" err="1">
                <a:solidFill>
                  <a:srgbClr val="171717"/>
                </a:solidFill>
                <a:effectLst/>
                <a:latin typeface="Segoe UI" panose="020B0502040204020203" pitchFamily="34" charset="0"/>
              </a:rPr>
              <a:t>domene</a:t>
            </a:r>
            <a:r>
              <a:rPr lang="en-US" b="0" i="0" dirty="0">
                <a:solidFill>
                  <a:srgbClr val="171717"/>
                </a:solidFill>
                <a:effectLst/>
                <a:latin typeface="Segoe UI" panose="020B0502040204020203" pitchFamily="34" charset="0"/>
              </a:rPr>
              <a:t> – </a:t>
            </a:r>
            <a:r>
              <a:rPr lang="en-US" b="0" i="0" dirty="0" err="1">
                <a:solidFill>
                  <a:srgbClr val="171717"/>
                </a:solidFill>
                <a:effectLst/>
                <a:latin typeface="Segoe UI" panose="020B0502040204020203" pitchFamily="34" charset="0"/>
              </a:rPr>
              <a:t>kan</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ikke</a:t>
            </a:r>
            <a:r>
              <a:rPr lang="en-US" b="0" i="0" dirty="0">
                <a:solidFill>
                  <a:srgbClr val="171717"/>
                </a:solidFill>
                <a:effectLst/>
                <a:latin typeface="Segoe UI" panose="020B0502040204020203" pitchFamily="34" charset="0"/>
              </a:rPr>
              <a:t> bare </a:t>
            </a:r>
            <a:r>
              <a:rPr lang="en-US" b="0" i="0" dirty="0" err="1">
                <a:solidFill>
                  <a:srgbClr val="171717"/>
                </a:solidFill>
                <a:effectLst/>
                <a:latin typeface="Segoe UI" panose="020B0502040204020203" pitchFamily="34" charset="0"/>
              </a:rPr>
              <a:t>endre</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URLen</a:t>
            </a:r>
            <a:endParaRPr lang="en-US" b="0" i="0" dirty="0">
              <a:solidFill>
                <a:srgbClr val="171717"/>
              </a:solidFill>
              <a:effectLst/>
              <a:latin typeface="Segoe UI" panose="020B0502040204020203" pitchFamily="34" charset="0"/>
            </a:endParaRPr>
          </a:p>
          <a:p>
            <a:endParaRPr lang="nb-NO" dirty="0"/>
          </a:p>
          <a:p>
            <a:r>
              <a:rPr lang="nb-NO" dirty="0"/>
              <a:t>Det kan man dersom man lager en app service! (ikke </a:t>
            </a:r>
            <a:r>
              <a:rPr lang="nb-NO" dirty="0" err="1"/>
              <a:t>static</a:t>
            </a:r>
            <a:r>
              <a:rPr lang="nb-NO" dirty="0"/>
              <a:t> web </a:t>
            </a:r>
            <a:r>
              <a:rPr lang="nb-NO" dirty="0" err="1"/>
              <a:t>page</a:t>
            </a:r>
            <a:r>
              <a:rPr lang="nb-NO" dirty="0"/>
              <a:t>). </a:t>
            </a:r>
          </a:p>
        </p:txBody>
      </p:sp>
    </p:spTree>
    <p:extLst>
      <p:ext uri="{BB962C8B-B14F-4D97-AF65-F5344CB8AC3E}">
        <p14:creationId xmlns:p14="http://schemas.microsoft.com/office/powerpoint/2010/main" val="440287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FORTEDIGITAL.NO"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Front page">
    <p:bg>
      <p:bgPr>
        <a:solidFill>
          <a:srgbClr val="22222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F3BF2D-6259-43D1-8D98-D67C99A0E3AD}"/>
              </a:ext>
            </a:extLst>
          </p:cNvPr>
          <p:cNvSpPr>
            <a:spLocks noGrp="1"/>
          </p:cNvSpPr>
          <p:nvPr>
            <p:ph type="body" sz="quarter" idx="24"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7" name="Date Placeholder 3">
            <a:extLst>
              <a:ext uri="{FF2B5EF4-FFF2-40B4-BE49-F238E27FC236}">
                <a16:creationId xmlns:a16="http://schemas.microsoft.com/office/drawing/2014/main" id="{E1F90DB0-B64F-436E-A87A-9B4D3BFAC430}"/>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r>
              <a:rPr lang="pl-PL" noProof="0" dirty="0"/>
              <a:t>09.11.2022</a:t>
            </a:r>
            <a:endParaRPr lang="en-US" noProof="0" dirty="0"/>
          </a:p>
        </p:txBody>
      </p:sp>
      <p:pic>
        <p:nvPicPr>
          <p:cNvPr id="12" name="Image" descr="Image"/>
          <p:cNvPicPr>
            <a:picLocks noChangeAspect="1"/>
          </p:cNvPicPr>
          <p:nvPr/>
        </p:nvPicPr>
        <p:blipFill>
          <a:blip r:embed="rId2"/>
          <a:stretch>
            <a:fillRect/>
          </a:stretch>
        </p:blipFill>
        <p:spPr>
          <a:xfrm>
            <a:off x="9412977" y="4078209"/>
            <a:ext cx="5558047" cy="5559582"/>
          </a:xfrm>
          <a:prstGeom prst="rect">
            <a:avLst/>
          </a:prstGeom>
          <a:ln w="12700">
            <a:miter lim="400000"/>
          </a:ln>
        </p:spPr>
      </p:pic>
      <p:sp>
        <p:nvSpPr>
          <p:cNvPr id="15" name="FORTE DIGITAL"/>
          <p:cNvSpPr txBox="1"/>
          <p:nvPr/>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
        <p:nvSpPr>
          <p:cNvPr id="16" name="Slide Number"/>
          <p:cNvSpPr txBox="1">
            <a:spLocks noGrp="1"/>
          </p:cNvSpPr>
          <p:nvPr>
            <p:ph type="sldNum" sz="quarter" idx="2"/>
          </p:nvPr>
        </p:nvSpPr>
        <p:spPr>
          <a:xfrm>
            <a:off x="23549804" y="12929057"/>
            <a:ext cx="255711" cy="215444"/>
          </a:xfrm>
          <a:prstGeom prst="rect">
            <a:avLst/>
          </a:prstGeom>
        </p:spPr>
        <p:txBody>
          <a:bodyPr/>
          <a:lstStyle>
            <a:lvl1pPr>
              <a:defRPr>
                <a:solidFill>
                  <a:srgbClr val="FFFFFF"/>
                </a:solidFill>
              </a:defRPr>
            </a:lvl1pPr>
          </a:lstStyle>
          <a:p>
            <a:fld id="{86CB4B4D-7CA3-9044-876B-883B54F8677D}" type="slidenum">
              <a:rPr lang="en-US" noProof="0" smtClean="0"/>
              <a:t>‹#›</a:t>
            </a:fld>
            <a:endParaRPr lang="en-US" noProof="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Focus 2">
    <p:bg>
      <p:bgPr>
        <a:solidFill>
          <a:srgbClr val="EDEDED"/>
        </a:solidFill>
        <a:effectLst/>
      </p:bgPr>
    </p:bg>
    <p:spTree>
      <p:nvGrpSpPr>
        <p:cNvPr id="1" name=""/>
        <p:cNvGrpSpPr/>
        <p:nvPr/>
      </p:nvGrpSpPr>
      <p:grpSpPr>
        <a:xfrm>
          <a:off x="0" y="0"/>
          <a:ext cx="0" cy="0"/>
          <a:chOff x="0" y="0"/>
          <a:chExt cx="0" cy="0"/>
        </a:xfrm>
      </p:grpSpPr>
      <p:sp>
        <p:nvSpPr>
          <p:cNvPr id="384" name="Line"/>
          <p:cNvSpPr/>
          <p:nvPr/>
        </p:nvSpPr>
        <p:spPr>
          <a:xfrm>
            <a:off x="-27517" y="5246936"/>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85" name="Line"/>
          <p:cNvSpPr/>
          <p:nvPr/>
        </p:nvSpPr>
        <p:spPr>
          <a:xfrm>
            <a:off x="-27517" y="6507245"/>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86" name="Line"/>
          <p:cNvSpPr/>
          <p:nvPr/>
        </p:nvSpPr>
        <p:spPr>
          <a:xfrm>
            <a:off x="-27517" y="7767554"/>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87" name="Line"/>
          <p:cNvSpPr/>
          <p:nvPr/>
        </p:nvSpPr>
        <p:spPr>
          <a:xfrm>
            <a:off x="-27517" y="9027863"/>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88" name="Line"/>
          <p:cNvSpPr/>
          <p:nvPr/>
        </p:nvSpPr>
        <p:spPr>
          <a:xfrm>
            <a:off x="-27517" y="1466009"/>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89" name="Line"/>
          <p:cNvSpPr/>
          <p:nvPr/>
        </p:nvSpPr>
        <p:spPr>
          <a:xfrm>
            <a:off x="-27517" y="2726318"/>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0" name="Line"/>
          <p:cNvSpPr/>
          <p:nvPr/>
        </p:nvSpPr>
        <p:spPr>
          <a:xfrm>
            <a:off x="-27517" y="3986627"/>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1" name="Line"/>
          <p:cNvSpPr/>
          <p:nvPr/>
        </p:nvSpPr>
        <p:spPr>
          <a:xfrm>
            <a:off x="-27517" y="10288172"/>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2" name="Line"/>
          <p:cNvSpPr/>
          <p:nvPr/>
        </p:nvSpPr>
        <p:spPr>
          <a:xfrm>
            <a:off x="-27517" y="11548481"/>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3" name="Line"/>
          <p:cNvSpPr/>
          <p:nvPr/>
        </p:nvSpPr>
        <p:spPr>
          <a:xfrm>
            <a:off x="-27517" y="12808790"/>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4" name="Line"/>
          <p:cNvSpPr/>
          <p:nvPr/>
        </p:nvSpPr>
        <p:spPr>
          <a:xfrm flipV="1">
            <a:off x="878986"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5" name="Line"/>
          <p:cNvSpPr/>
          <p:nvPr/>
        </p:nvSpPr>
        <p:spPr>
          <a:xfrm flipV="1">
            <a:off x="2135988"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6" name="Line"/>
          <p:cNvSpPr/>
          <p:nvPr/>
        </p:nvSpPr>
        <p:spPr>
          <a:xfrm flipV="1">
            <a:off x="3392989"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7" name="Line"/>
          <p:cNvSpPr/>
          <p:nvPr/>
        </p:nvSpPr>
        <p:spPr>
          <a:xfrm flipV="1">
            <a:off x="4649990"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8" name="Line"/>
          <p:cNvSpPr/>
          <p:nvPr/>
        </p:nvSpPr>
        <p:spPr>
          <a:xfrm flipV="1">
            <a:off x="5906992"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9" name="Line"/>
          <p:cNvSpPr/>
          <p:nvPr/>
        </p:nvSpPr>
        <p:spPr>
          <a:xfrm flipV="1">
            <a:off x="7163993"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0" name="Line"/>
          <p:cNvSpPr/>
          <p:nvPr/>
        </p:nvSpPr>
        <p:spPr>
          <a:xfrm flipV="1">
            <a:off x="8420995"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1" name="Line"/>
          <p:cNvSpPr/>
          <p:nvPr/>
        </p:nvSpPr>
        <p:spPr>
          <a:xfrm flipV="1">
            <a:off x="9677932"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2" name="Line"/>
          <p:cNvSpPr/>
          <p:nvPr/>
        </p:nvSpPr>
        <p:spPr>
          <a:xfrm flipV="1">
            <a:off x="10934998"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3" name="Line"/>
          <p:cNvSpPr/>
          <p:nvPr/>
        </p:nvSpPr>
        <p:spPr>
          <a:xfrm flipV="1">
            <a:off x="12191999"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4" name="Line"/>
          <p:cNvSpPr/>
          <p:nvPr/>
        </p:nvSpPr>
        <p:spPr>
          <a:xfrm flipV="1">
            <a:off x="13449000"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5" name="Line"/>
          <p:cNvSpPr/>
          <p:nvPr/>
        </p:nvSpPr>
        <p:spPr>
          <a:xfrm flipV="1">
            <a:off x="14706002"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6" name="Line"/>
          <p:cNvSpPr/>
          <p:nvPr/>
        </p:nvSpPr>
        <p:spPr>
          <a:xfrm flipV="1">
            <a:off x="15963003"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7" name="Line"/>
          <p:cNvSpPr/>
          <p:nvPr/>
        </p:nvSpPr>
        <p:spPr>
          <a:xfrm flipV="1">
            <a:off x="17220005"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8" name="Line"/>
          <p:cNvSpPr/>
          <p:nvPr/>
        </p:nvSpPr>
        <p:spPr>
          <a:xfrm flipV="1">
            <a:off x="18477007"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9" name="Line"/>
          <p:cNvSpPr/>
          <p:nvPr/>
        </p:nvSpPr>
        <p:spPr>
          <a:xfrm flipV="1">
            <a:off x="19734008"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10" name="Line"/>
          <p:cNvSpPr/>
          <p:nvPr/>
        </p:nvSpPr>
        <p:spPr>
          <a:xfrm flipV="1">
            <a:off x="20991010"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11" name="Line"/>
          <p:cNvSpPr/>
          <p:nvPr/>
        </p:nvSpPr>
        <p:spPr>
          <a:xfrm flipV="1">
            <a:off x="22248010"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12" name="Line"/>
          <p:cNvSpPr/>
          <p:nvPr/>
        </p:nvSpPr>
        <p:spPr>
          <a:xfrm flipV="1">
            <a:off x="23505013"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14" name="Line"/>
          <p:cNvSpPr/>
          <p:nvPr/>
        </p:nvSpPr>
        <p:spPr>
          <a:xfrm>
            <a:off x="-27517" y="205700"/>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15" name="Slide Number"/>
          <p:cNvSpPr txBox="1">
            <a:spLocks noGrp="1"/>
          </p:cNvSpPr>
          <p:nvPr>
            <p:ph type="sldNum" sz="quarter" idx="2"/>
          </p:nvPr>
        </p:nvSpPr>
        <p:spPr>
          <a:xfrm>
            <a:off x="23288359" y="12910139"/>
            <a:ext cx="511441" cy="203201"/>
          </a:xfrm>
          <a:prstGeom prst="rect">
            <a:avLst/>
          </a:prstGeom>
        </p:spPr>
        <p:txBody>
          <a:bodyPr wrap="square" anchor="t"/>
          <a:lstStyle>
            <a:lvl1pPr>
              <a:defRPr>
                <a:solidFill>
                  <a:srgbClr val="222222"/>
                </a:solidFill>
              </a:defRPr>
            </a:lvl1pPr>
          </a:lstStyle>
          <a:p>
            <a:fld id="{86CB4B4D-7CA3-9044-876B-883B54F8677D}" type="slidenum">
              <a:t>‹#›</a:t>
            </a:fld>
            <a:endParaRPr/>
          </a:p>
        </p:txBody>
      </p:sp>
      <p:sp>
        <p:nvSpPr>
          <p:cNvPr id="418"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
        <p:nvSpPr>
          <p:cNvPr id="40" name="Text Placeholder 2">
            <a:extLst>
              <a:ext uri="{FF2B5EF4-FFF2-40B4-BE49-F238E27FC236}">
                <a16:creationId xmlns:a16="http://schemas.microsoft.com/office/drawing/2014/main" id="{3770C58A-291C-4267-A724-92786E67F7B5}"/>
              </a:ext>
            </a:extLst>
          </p:cNvPr>
          <p:cNvSpPr>
            <a:spLocks noGrp="1"/>
          </p:cNvSpPr>
          <p:nvPr>
            <p:ph type="body" sz="quarter" idx="25"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pPr lvl="0"/>
            <a:r>
              <a:rPr lang="en-US" noProof="0" dirty="0"/>
              <a:t>Client name</a:t>
            </a:r>
            <a:br>
              <a:rPr lang="pl-PL" noProof="0" dirty="0"/>
            </a:br>
            <a:r>
              <a:rPr lang="en-US" noProof="0" dirty="0"/>
              <a:t>Presentation title</a:t>
            </a:r>
          </a:p>
        </p:txBody>
      </p:sp>
      <p:sp>
        <p:nvSpPr>
          <p:cNvPr id="41" name="Med fokus på brukeropplevelse, tung teknologikompetanse og strategisk rådgivning hjelper vi ambisiøse virksomheter med å lykkes digitalt.">
            <a:extLst>
              <a:ext uri="{FF2B5EF4-FFF2-40B4-BE49-F238E27FC236}">
                <a16:creationId xmlns:a16="http://schemas.microsoft.com/office/drawing/2014/main" id="{6AA251BE-8A63-4676-B8E0-A6E67E816BEA}"/>
              </a:ext>
            </a:extLst>
          </p:cNvPr>
          <p:cNvSpPr txBox="1">
            <a:spLocks noGrp="1"/>
          </p:cNvSpPr>
          <p:nvPr>
            <p:ph type="body" sz="half" idx="21"/>
          </p:nvPr>
        </p:nvSpPr>
        <p:spPr>
          <a:xfrm>
            <a:off x="4385717" y="4467860"/>
            <a:ext cx="15612565" cy="4780281"/>
          </a:xfrm>
          <a:prstGeom prst="rect">
            <a:avLst/>
          </a:prstGeom>
        </p:spPr>
        <p:txBody>
          <a:bodyPr lIns="45719" tIns="45719" rIns="45719" bIns="45719">
            <a:spAutoFit/>
          </a:bodyPr>
          <a:lstStyle>
            <a:lvl1pPr marL="0" indent="0" algn="ctr" defTabSz="457200">
              <a:lnSpc>
                <a:spcPct val="140000"/>
              </a:lnSpc>
              <a:buSzTx/>
              <a:buFontTx/>
              <a:buNone/>
              <a:defRPr sz="6000" i="1">
                <a:solidFill>
                  <a:srgbClr val="222224"/>
                </a:solidFill>
                <a:latin typeface="Roboto"/>
                <a:ea typeface="Roboto"/>
                <a:cs typeface="Roboto"/>
                <a:sym typeface="Roboto"/>
              </a:defRPr>
            </a:lvl1pPr>
          </a:lstStyle>
          <a:p>
            <a:pPr lvl="0"/>
            <a:r>
              <a:rPr lang="nb-NO"/>
              <a:t>Klikk for å redigere tekststiler i malen</a:t>
            </a:r>
          </a:p>
        </p:txBody>
      </p:sp>
      <p:sp>
        <p:nvSpPr>
          <p:cNvPr id="42" name="Date Placeholder 3">
            <a:extLst>
              <a:ext uri="{FF2B5EF4-FFF2-40B4-BE49-F238E27FC236}">
                <a16:creationId xmlns:a16="http://schemas.microsoft.com/office/drawing/2014/main" id="{CBDF86F1-E537-4D7B-849D-A211D55AFBD0}"/>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fld id="{461B9792-1B2B-403A-AB22-9C259BC2A77B}" type="datetime1">
              <a:rPr lang="pl-PL" smtClean="0"/>
              <a:pPr algn="r"/>
              <a:t>9.11.2022</a:t>
            </a:fld>
            <a:endParaRPr lang="en-US" dirty="0"/>
          </a:p>
        </p:txBody>
      </p:sp>
    </p:spTree>
    <p:extLst>
      <p:ext uri="{BB962C8B-B14F-4D97-AF65-F5344CB8AC3E}">
        <p14:creationId xmlns:p14="http://schemas.microsoft.com/office/powerpoint/2010/main" val="39171484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left Title + 1 column">
    <p:spTree>
      <p:nvGrpSpPr>
        <p:cNvPr id="1" name=""/>
        <p:cNvGrpSpPr/>
        <p:nvPr/>
      </p:nvGrpSpPr>
      <p:grpSpPr>
        <a:xfrm>
          <a:off x="0" y="0"/>
          <a:ext cx="0" cy="0"/>
          <a:chOff x="0" y="0"/>
          <a:chExt cx="0" cy="0"/>
        </a:xfrm>
      </p:grpSpPr>
      <p:sp>
        <p:nvSpPr>
          <p:cNvPr id="9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3" name="At vero eos et accusamus et iusto odio dignissimos ducimus qui blanditiis."/>
          <p:cNvSpPr txBox="1">
            <a:spLocks noGrp="1"/>
          </p:cNvSpPr>
          <p:nvPr>
            <p:ph type="body" sz="quarter" idx="23" hasCustomPrompt="1"/>
          </p:nvPr>
        </p:nvSpPr>
        <p:spPr>
          <a:xfrm>
            <a:off x="2448320" y="1742395"/>
            <a:ext cx="15824699" cy="3796351"/>
          </a:xfrm>
          <a:prstGeom prst="rect">
            <a:avLst/>
          </a:prstGeom>
        </p:spPr>
        <p:txBody>
          <a:bodyPr anchor="b">
            <a:normAutofit/>
          </a:bodyPr>
          <a:lstStyle>
            <a:lvl1pPr marL="0" indent="0">
              <a:lnSpc>
                <a:spcPct val="120000"/>
              </a:lnSpc>
              <a:buSzTx/>
              <a:buFontTx/>
              <a:buNone/>
              <a:defRPr sz="6000">
                <a:solidFill>
                  <a:srgbClr val="222222"/>
                </a:solidFill>
                <a:latin typeface="Roboto"/>
                <a:ea typeface="Roboto"/>
                <a:cs typeface="Roboto"/>
                <a:sym typeface="Roboto"/>
              </a:defRPr>
            </a:lvl1p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a:t>
            </a:r>
            <a:endParaRPr dirty="0"/>
          </a:p>
        </p:txBody>
      </p:sp>
      <p:sp>
        <p:nvSpPr>
          <p:cNvPr id="94"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hasCustomPrompt="1"/>
          </p:nvPr>
        </p:nvSpPr>
        <p:spPr>
          <a:xfrm>
            <a:off x="2433811" y="6337551"/>
            <a:ext cx="15853717" cy="5037064"/>
          </a:xfrm>
          <a:prstGeom prst="rect">
            <a:avLst/>
          </a:prstGeom>
        </p:spPr>
        <p:txBody>
          <a:bodyPr>
            <a:normAutofit/>
          </a:bodyPr>
          <a:lstStyle>
            <a:lvl1pPr marL="0" indent="0">
              <a:lnSpc>
                <a:spcPct val="140000"/>
              </a:lnSpc>
              <a:buSzTx/>
              <a:buFontTx/>
              <a:buNone/>
              <a:defRPr sz="2500">
                <a:solidFill>
                  <a:srgbClr val="222224"/>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 provident, </a:t>
            </a:r>
            <a:r>
              <a:rPr dirty="0" err="1"/>
              <a:t>similique</a:t>
            </a:r>
            <a:r>
              <a:rPr dirty="0"/>
              <a:t> sunt in culpa qui </a:t>
            </a:r>
            <a:r>
              <a:rPr dirty="0" err="1"/>
              <a:t>officia</a:t>
            </a:r>
            <a:r>
              <a:rPr dirty="0"/>
              <a:t> </a:t>
            </a:r>
            <a:r>
              <a:rPr dirty="0" err="1"/>
              <a:t>deserunt</a:t>
            </a:r>
            <a:r>
              <a:rPr dirty="0"/>
              <a:t> </a:t>
            </a:r>
            <a:r>
              <a:rPr dirty="0" err="1"/>
              <a:t>mollitia</a:t>
            </a:r>
            <a:r>
              <a:rPr dirty="0"/>
              <a:t> animi, id </a:t>
            </a:r>
            <a:r>
              <a:rPr dirty="0" err="1"/>
              <a:t>est</a:t>
            </a:r>
            <a:r>
              <a:rPr dirty="0"/>
              <a:t> </a:t>
            </a:r>
            <a:r>
              <a:rPr dirty="0" err="1"/>
              <a:t>laborum</a:t>
            </a:r>
            <a:r>
              <a:rPr dirty="0"/>
              <a:t> et </a:t>
            </a:r>
            <a:r>
              <a:rPr dirty="0" err="1"/>
              <a:t>dolorum</a:t>
            </a:r>
            <a:r>
              <a:rPr dirty="0"/>
              <a:t> </a:t>
            </a:r>
            <a:r>
              <a:rPr dirty="0" err="1"/>
              <a:t>fuga</a:t>
            </a:r>
            <a:r>
              <a:rPr dirty="0"/>
              <a:t>. Et </a:t>
            </a:r>
            <a:r>
              <a:rPr dirty="0" err="1"/>
              <a:t>harum</a:t>
            </a:r>
            <a:r>
              <a:rPr dirty="0"/>
              <a:t> </a:t>
            </a:r>
            <a:r>
              <a:rPr dirty="0" err="1"/>
              <a:t>quidem</a:t>
            </a:r>
            <a:r>
              <a:rPr dirty="0"/>
              <a:t> rerum facilis </a:t>
            </a:r>
            <a:r>
              <a:rPr dirty="0" err="1"/>
              <a:t>est</a:t>
            </a:r>
            <a:r>
              <a:rPr dirty="0"/>
              <a:t> et </a:t>
            </a:r>
            <a:r>
              <a:rPr dirty="0" err="1"/>
              <a:t>expedita</a:t>
            </a:r>
            <a:r>
              <a:rPr dirty="0"/>
              <a:t> </a:t>
            </a:r>
            <a:r>
              <a:rPr dirty="0" err="1"/>
              <a:t>distinctio</a:t>
            </a:r>
            <a:r>
              <a:rPr dirty="0"/>
              <a:t>. Nam libero tempore, cum </a:t>
            </a:r>
            <a:r>
              <a:rPr dirty="0" err="1"/>
              <a:t>soluta</a:t>
            </a:r>
            <a:r>
              <a:rPr dirty="0"/>
              <a:t> nobis </a:t>
            </a:r>
            <a:r>
              <a:rPr dirty="0" err="1"/>
              <a:t>est</a:t>
            </a:r>
            <a:r>
              <a:rPr dirty="0"/>
              <a:t> </a:t>
            </a:r>
            <a:r>
              <a:rPr dirty="0" err="1"/>
              <a:t>eligendi</a:t>
            </a:r>
            <a:r>
              <a:rPr dirty="0"/>
              <a:t> </a:t>
            </a:r>
            <a:r>
              <a:rPr dirty="0" err="1"/>
              <a:t>optio</a:t>
            </a:r>
            <a:r>
              <a:rPr dirty="0"/>
              <a:t> </a:t>
            </a:r>
            <a:r>
              <a:rPr dirty="0" err="1"/>
              <a:t>cumque</a:t>
            </a:r>
            <a:r>
              <a:rPr dirty="0"/>
              <a:t> nihil </a:t>
            </a:r>
            <a:r>
              <a:rPr dirty="0" err="1"/>
              <a:t>impedit</a:t>
            </a:r>
            <a:r>
              <a:rPr dirty="0"/>
              <a:t> quo minus id </a:t>
            </a:r>
            <a:r>
              <a:rPr dirty="0" err="1"/>
              <a:t>quod</a:t>
            </a:r>
            <a:r>
              <a:rPr dirty="0"/>
              <a:t> </a:t>
            </a:r>
            <a:r>
              <a:rPr dirty="0" err="1"/>
              <a:t>maxime</a:t>
            </a:r>
            <a:r>
              <a:rPr dirty="0"/>
              <a:t> </a:t>
            </a:r>
            <a:r>
              <a:rPr dirty="0" err="1"/>
              <a:t>placeat</a:t>
            </a:r>
            <a:r>
              <a:rPr dirty="0"/>
              <a:t> </a:t>
            </a:r>
            <a:r>
              <a:rPr dirty="0" err="1"/>
              <a:t>facere</a:t>
            </a:r>
            <a:r>
              <a:rPr dirty="0"/>
              <a:t> </a:t>
            </a:r>
            <a:r>
              <a:rPr dirty="0" err="1"/>
              <a:t>possimus</a:t>
            </a:r>
            <a:r>
              <a:rPr dirty="0"/>
              <a:t>, </a:t>
            </a:r>
            <a:r>
              <a:rPr dirty="0" err="1"/>
              <a:t>omnis</a:t>
            </a:r>
            <a:r>
              <a:rPr dirty="0"/>
              <a:t> </a:t>
            </a:r>
            <a:r>
              <a:rPr dirty="0" err="1"/>
              <a:t>voluptas</a:t>
            </a:r>
            <a:r>
              <a:rPr dirty="0"/>
              <a:t> </a:t>
            </a:r>
            <a:r>
              <a:rPr dirty="0" err="1"/>
              <a:t>assumenda</a:t>
            </a:r>
            <a:r>
              <a:rPr dirty="0"/>
              <a:t> </a:t>
            </a:r>
            <a:r>
              <a:rPr dirty="0" err="1"/>
              <a:t>est</a:t>
            </a:r>
            <a:r>
              <a:rPr dirty="0"/>
              <a:t>, </a:t>
            </a:r>
            <a:r>
              <a:rPr dirty="0" err="1"/>
              <a:t>omnis</a:t>
            </a:r>
            <a:r>
              <a:rPr dirty="0"/>
              <a:t> dolor </a:t>
            </a:r>
            <a:r>
              <a:rPr dirty="0" err="1"/>
              <a:t>repellendus</a:t>
            </a:r>
            <a:r>
              <a:rPr dirty="0"/>
              <a:t>. </a:t>
            </a:r>
            <a:r>
              <a:rPr dirty="0" err="1"/>
              <a:t>Temporibus</a:t>
            </a:r>
            <a:r>
              <a:rPr dirty="0"/>
              <a:t> </a:t>
            </a:r>
            <a:r>
              <a:rPr dirty="0" err="1"/>
              <a:t>autem</a:t>
            </a:r>
            <a:r>
              <a:rPr dirty="0"/>
              <a:t> </a:t>
            </a:r>
            <a:r>
              <a:rPr dirty="0" err="1"/>
              <a:t>quibusdam</a:t>
            </a:r>
            <a:r>
              <a:rPr dirty="0"/>
              <a:t> et </a:t>
            </a:r>
            <a:r>
              <a:rPr dirty="0" err="1"/>
              <a:t>aut</a:t>
            </a:r>
            <a:r>
              <a:rPr dirty="0"/>
              <a:t> </a:t>
            </a:r>
            <a:r>
              <a:rPr dirty="0" err="1"/>
              <a:t>officiis</a:t>
            </a:r>
            <a:r>
              <a:rPr dirty="0"/>
              <a:t> </a:t>
            </a:r>
            <a:r>
              <a:rPr dirty="0" err="1"/>
              <a:t>debitis</a:t>
            </a:r>
            <a:r>
              <a:rPr dirty="0"/>
              <a:t> </a:t>
            </a:r>
            <a:r>
              <a:rPr dirty="0" err="1"/>
              <a:t>aut</a:t>
            </a:r>
            <a:r>
              <a:rPr dirty="0"/>
              <a:t> rerum </a:t>
            </a:r>
            <a:r>
              <a:rPr dirty="0" err="1"/>
              <a:t>necessitatibus</a:t>
            </a:r>
            <a:r>
              <a:rPr dirty="0"/>
              <a:t> </a:t>
            </a:r>
            <a:r>
              <a:rPr dirty="0" err="1"/>
              <a:t>saepe</a:t>
            </a:r>
            <a:r>
              <a:rPr dirty="0"/>
              <a:t> </a:t>
            </a:r>
            <a:r>
              <a:rPr dirty="0" err="1"/>
              <a:t>eveniet</a:t>
            </a:r>
            <a:r>
              <a:rPr dirty="0"/>
              <a:t> </a:t>
            </a:r>
            <a:r>
              <a:rPr dirty="0" err="1"/>
              <a:t>ut</a:t>
            </a:r>
            <a:r>
              <a:rPr dirty="0"/>
              <a:t> et </a:t>
            </a:r>
            <a:r>
              <a:rPr dirty="0" err="1"/>
              <a:t>voluptates</a:t>
            </a:r>
            <a:r>
              <a:rPr dirty="0"/>
              <a:t> </a:t>
            </a:r>
            <a:r>
              <a:rPr dirty="0" err="1"/>
              <a:t>repudiandae</a:t>
            </a:r>
            <a:r>
              <a:rPr dirty="0"/>
              <a:t> </a:t>
            </a:r>
            <a:r>
              <a:rPr dirty="0" err="1"/>
              <a:t>sint</a:t>
            </a:r>
            <a:r>
              <a:rPr dirty="0"/>
              <a:t> et </a:t>
            </a:r>
            <a:r>
              <a:rPr dirty="0" err="1"/>
              <a:t>molestiae</a:t>
            </a:r>
            <a:r>
              <a:rPr dirty="0"/>
              <a:t> non </a:t>
            </a:r>
            <a:r>
              <a:rPr dirty="0" err="1"/>
              <a:t>recusandae</a:t>
            </a:r>
            <a:r>
              <a:rPr dirty="0"/>
              <a:t>. </a:t>
            </a:r>
            <a:r>
              <a:rPr dirty="0" err="1"/>
              <a:t>Itaque</a:t>
            </a:r>
            <a:r>
              <a:rPr dirty="0"/>
              <a:t> </a:t>
            </a:r>
            <a:r>
              <a:rPr dirty="0" err="1"/>
              <a:t>earum</a:t>
            </a:r>
            <a:r>
              <a:rPr dirty="0"/>
              <a:t> rerum hic </a:t>
            </a:r>
            <a:r>
              <a:rPr dirty="0" err="1"/>
              <a:t>tenetur</a:t>
            </a:r>
            <a:r>
              <a:rPr dirty="0"/>
              <a:t> a </a:t>
            </a:r>
            <a:r>
              <a:rPr dirty="0" err="1"/>
              <a:t>sapiente</a:t>
            </a:r>
            <a:r>
              <a:rPr dirty="0"/>
              <a:t> delectus, </a:t>
            </a:r>
            <a:r>
              <a:rPr dirty="0" err="1"/>
              <a:t>ut</a:t>
            </a:r>
            <a:r>
              <a:rPr dirty="0"/>
              <a:t> </a:t>
            </a:r>
            <a:r>
              <a:rPr dirty="0" err="1"/>
              <a:t>aut</a:t>
            </a:r>
            <a:r>
              <a:rPr dirty="0"/>
              <a:t> </a:t>
            </a:r>
            <a:r>
              <a:rPr dirty="0" err="1"/>
              <a:t>reiciendis</a:t>
            </a:r>
            <a:r>
              <a:rPr dirty="0"/>
              <a:t> </a:t>
            </a:r>
            <a:r>
              <a:rPr dirty="0" err="1"/>
              <a:t>voluptatibus</a:t>
            </a:r>
            <a:r>
              <a:rPr dirty="0"/>
              <a:t> </a:t>
            </a:r>
            <a:r>
              <a:rPr dirty="0" err="1"/>
              <a:t>maiores</a:t>
            </a:r>
            <a:r>
              <a:rPr dirty="0"/>
              <a:t> alias </a:t>
            </a:r>
            <a:r>
              <a:rPr dirty="0" err="1"/>
              <a:t>consequatur</a:t>
            </a:r>
            <a:r>
              <a:rPr dirty="0"/>
              <a:t> </a:t>
            </a:r>
            <a:r>
              <a:rPr dirty="0" err="1"/>
              <a:t>aut</a:t>
            </a:r>
            <a:r>
              <a:rPr dirty="0"/>
              <a:t> </a:t>
            </a:r>
            <a:r>
              <a:rPr dirty="0" err="1"/>
              <a:t>perferendis</a:t>
            </a:r>
            <a:r>
              <a:rPr dirty="0"/>
              <a:t> </a:t>
            </a:r>
            <a:r>
              <a:rPr dirty="0" err="1"/>
              <a:t>doloribus</a:t>
            </a:r>
            <a:r>
              <a:rPr dirty="0"/>
              <a:t> </a:t>
            </a:r>
            <a:r>
              <a:rPr dirty="0" err="1"/>
              <a:t>asperiores</a:t>
            </a:r>
            <a:r>
              <a:rPr dirty="0"/>
              <a:t> </a:t>
            </a:r>
            <a:r>
              <a:rPr dirty="0" err="1"/>
              <a:t>repellat</a:t>
            </a:r>
            <a:r>
              <a:rPr dirty="0"/>
              <a:t>.</a:t>
            </a:r>
          </a:p>
        </p:txBody>
      </p:sp>
      <p:sp>
        <p:nvSpPr>
          <p:cNvPr id="10" name="Text Placeholder 2">
            <a:extLst>
              <a:ext uri="{FF2B5EF4-FFF2-40B4-BE49-F238E27FC236}">
                <a16:creationId xmlns:a16="http://schemas.microsoft.com/office/drawing/2014/main" id="{7F460E10-DA27-4BBF-AFE3-F80E5C217D96}"/>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8" name="Date Placeholder 3">
            <a:extLst>
              <a:ext uri="{FF2B5EF4-FFF2-40B4-BE49-F238E27FC236}">
                <a16:creationId xmlns:a16="http://schemas.microsoft.com/office/drawing/2014/main" id="{D815193E-F97E-4FDF-B430-475A164120B0}"/>
              </a:ext>
            </a:extLst>
          </p:cNvPr>
          <p:cNvSpPr>
            <a:spLocks noGrp="1"/>
          </p:cNvSpPr>
          <p:nvPr>
            <p:ph type="dt" sz="half" idx="27"/>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extLst>
      <p:ext uri="{BB962C8B-B14F-4D97-AF65-F5344CB8AC3E}">
        <p14:creationId xmlns:p14="http://schemas.microsoft.com/office/powerpoint/2010/main" val="117177635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p:bg>
      <p:bgPr>
        <a:solidFill>
          <a:srgbClr val="222224"/>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AFE861-CA85-430A-8AA9-2C2905C54B38}"/>
              </a:ext>
            </a:extLst>
          </p:cNvPr>
          <p:cNvSpPr>
            <a:spLocks noGrp="1"/>
          </p:cNvSpPr>
          <p:nvPr>
            <p:ph type="body" sz="quarter" idx="24" hasCustomPrompt="1"/>
          </p:nvPr>
        </p:nvSpPr>
        <p:spPr>
          <a:xfrm>
            <a:off x="4709680" y="2920313"/>
            <a:ext cx="14964639" cy="7875374"/>
          </a:xfrm>
        </p:spPr>
        <p:txBody>
          <a:bodyPr anchor="ctr"/>
          <a:lstStyle>
            <a:lvl1pPr algn="ctr">
              <a:buNone/>
              <a:defRPr sz="9000">
                <a:solidFill>
                  <a:schemeClr val="bg1"/>
                </a:solidFill>
              </a:defRPr>
            </a:lvl1pPr>
          </a:lstStyle>
          <a:p>
            <a:pPr lvl="0"/>
            <a:r>
              <a:rPr lang="en-US" noProof="0" dirty="0"/>
              <a:t>Enter presentation title here</a:t>
            </a:r>
          </a:p>
        </p:txBody>
      </p:sp>
      <p:sp>
        <p:nvSpPr>
          <p:cNvPr id="26" name="Slide Number"/>
          <p:cNvSpPr txBox="1">
            <a:spLocks noGrp="1"/>
          </p:cNvSpPr>
          <p:nvPr>
            <p:ph type="sldNum" sz="quarter" idx="2"/>
          </p:nvPr>
        </p:nvSpPr>
        <p:spPr>
          <a:xfrm>
            <a:off x="18118877" y="12407900"/>
            <a:ext cx="5686638" cy="736601"/>
          </a:xfrm>
          <a:prstGeom prst="rect">
            <a:avLst/>
          </a:prstGeom>
        </p:spPr>
        <p:txBody>
          <a:bodyPr/>
          <a:lstStyle>
            <a:lvl1pPr>
              <a:defRPr>
                <a:solidFill>
                  <a:srgbClr val="FFFFFF"/>
                </a:solidFill>
              </a:defRPr>
            </a:lvl1pPr>
          </a:lstStyle>
          <a:p>
            <a:fld id="{86CB4B4D-7CA3-9044-876B-883B54F8677D}" type="slidenum">
              <a:t>‹#›</a:t>
            </a:fld>
            <a:endParaRPr/>
          </a:p>
        </p:txBody>
      </p:sp>
      <p:sp>
        <p:nvSpPr>
          <p:cNvPr id="14" name="FORTE DIGITAL">
            <a:extLst>
              <a:ext uri="{FF2B5EF4-FFF2-40B4-BE49-F238E27FC236}">
                <a16:creationId xmlns:a16="http://schemas.microsoft.com/office/drawing/2014/main" id="{DD661A47-F1C9-4F3C-BA1E-E02957277D3E}"/>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
        <p:nvSpPr>
          <p:cNvPr id="16" name="Text Placeholder 2">
            <a:extLst>
              <a:ext uri="{FF2B5EF4-FFF2-40B4-BE49-F238E27FC236}">
                <a16:creationId xmlns:a16="http://schemas.microsoft.com/office/drawing/2014/main" id="{AD721D85-5AB7-4AF3-9629-115303A993C6}"/>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pPr lvl="0"/>
            <a:r>
              <a:rPr lang="en-US" noProof="0" dirty="0"/>
              <a:t>Client name</a:t>
            </a:r>
            <a:br>
              <a:rPr lang="pl-PL" noProof="0" dirty="0"/>
            </a:br>
            <a:r>
              <a:rPr lang="en-US" noProof="0" dirty="0"/>
              <a:t>Presentation title</a:t>
            </a:r>
          </a:p>
        </p:txBody>
      </p:sp>
      <p:sp>
        <p:nvSpPr>
          <p:cNvPr id="7" name="Date Placeholder 3">
            <a:extLst>
              <a:ext uri="{FF2B5EF4-FFF2-40B4-BE49-F238E27FC236}">
                <a16:creationId xmlns:a16="http://schemas.microsoft.com/office/drawing/2014/main" id="{A3E2BD40-9DF1-4550-BC2E-2C8B2B550756}"/>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fld id="{C9FEF3E5-3980-45FF-82C0-845747966C85}" type="datetime1">
              <a:rPr lang="pl-PL" noProof="0" smtClean="0"/>
              <a:t>9.11.2022</a:t>
            </a:fld>
            <a:endParaRPr lang="en-US" noProof="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Index">
    <p:bg>
      <p:bgPr>
        <a:solidFill>
          <a:srgbClr val="22222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65F284-8B4C-435B-A705-0C4E25F2FCAE}"/>
              </a:ext>
            </a:extLst>
          </p:cNvPr>
          <p:cNvSpPr>
            <a:spLocks noGrp="1"/>
          </p:cNvSpPr>
          <p:nvPr>
            <p:ph type="body" sz="quarter" idx="26" hasCustomPrompt="1"/>
          </p:nvPr>
        </p:nvSpPr>
        <p:spPr>
          <a:xfrm>
            <a:off x="2448320" y="2352164"/>
            <a:ext cx="4282524" cy="9011674"/>
          </a:xfrm>
        </p:spPr>
        <p:txBody>
          <a:bodyPr anchor="b"/>
          <a:lstStyle>
            <a:lvl1pPr marL="0" indent="0" algn="ctr">
              <a:lnSpc>
                <a:spcPct val="130000"/>
              </a:lnSpc>
              <a:buNone/>
              <a:defRPr sz="4500">
                <a:solidFill>
                  <a:schemeClr val="bg1"/>
                </a:solidFill>
              </a:defRPr>
            </a:lvl1pPr>
          </a:lstStyle>
          <a:p>
            <a:pPr lvl="0"/>
            <a:r>
              <a:rPr lang="pl-PL" dirty="0"/>
              <a:t>1.0</a:t>
            </a:r>
            <a:br>
              <a:rPr lang="pl-PL" dirty="0"/>
            </a:br>
            <a:r>
              <a:rPr lang="pl-PL" dirty="0"/>
              <a:t>2.0</a:t>
            </a:r>
            <a:br>
              <a:rPr lang="pl-PL" dirty="0"/>
            </a:br>
            <a:r>
              <a:rPr lang="pl-PL" dirty="0"/>
              <a:t>3.0</a:t>
            </a:r>
            <a:br>
              <a:rPr lang="pl-PL" dirty="0"/>
            </a:br>
            <a:r>
              <a:rPr lang="pl-PL" dirty="0"/>
              <a:t>4.0</a:t>
            </a:r>
            <a:br>
              <a:rPr lang="pl-PL" dirty="0"/>
            </a:br>
            <a:r>
              <a:rPr lang="pl-PL" dirty="0"/>
              <a:t>5.0</a:t>
            </a:r>
            <a:endParaRPr lang="en-US" dirty="0"/>
          </a:p>
        </p:txBody>
      </p:sp>
      <p:sp>
        <p:nvSpPr>
          <p:cNvPr id="10" name="Text Placeholder 3">
            <a:extLst>
              <a:ext uri="{FF2B5EF4-FFF2-40B4-BE49-F238E27FC236}">
                <a16:creationId xmlns:a16="http://schemas.microsoft.com/office/drawing/2014/main" id="{EA9CEF4E-7FB6-4F33-9847-06C983A94DBF}"/>
              </a:ext>
            </a:extLst>
          </p:cNvPr>
          <p:cNvSpPr>
            <a:spLocks noGrp="1"/>
          </p:cNvSpPr>
          <p:nvPr>
            <p:ph type="body" sz="quarter" idx="25" hasCustomPrompt="1"/>
          </p:nvPr>
        </p:nvSpPr>
        <p:spPr>
          <a:xfrm>
            <a:off x="6730844" y="2352163"/>
            <a:ext cx="11537394" cy="9011674"/>
          </a:xfrm>
        </p:spPr>
        <p:txBody>
          <a:bodyPr anchor="b"/>
          <a:lstStyle>
            <a:lvl1pPr marL="0" indent="0" algn="l">
              <a:lnSpc>
                <a:spcPct val="130000"/>
              </a:lnSpc>
              <a:buNone/>
              <a:defRPr sz="4500">
                <a:solidFill>
                  <a:schemeClr val="bg1"/>
                </a:solidFill>
              </a:defRPr>
            </a:lvl1pPr>
          </a:lstStyle>
          <a:p>
            <a:pPr marL="0" marR="0" lvl="0" indent="0" algn="l" defTabSz="914400" rtl="0" eaLnBrk="1" fontAlgn="auto" latinLnBrk="0" hangingPunct="1">
              <a:lnSpc>
                <a:spcPct val="130000"/>
              </a:lnSpc>
              <a:spcBef>
                <a:spcPts val="0"/>
              </a:spcBef>
              <a:spcAft>
                <a:spcPts val="0"/>
              </a:spcAft>
              <a:buClrTx/>
              <a:buSzPct val="100000"/>
              <a:buFont typeface="Arial"/>
              <a:buNone/>
              <a:tabLst/>
              <a:defRPr/>
            </a:pPr>
            <a:r>
              <a:rPr lang="en-US" noProof="0" dirty="0"/>
              <a:t>Chapter title 1 </a:t>
            </a:r>
            <a:br>
              <a:rPr lang="en-US" noProof="0" dirty="0"/>
            </a:br>
            <a:r>
              <a:rPr lang="en-US" noProof="0" dirty="0"/>
              <a:t>Chapter title 2</a:t>
            </a:r>
            <a:br>
              <a:rPr lang="en-US" noProof="0" dirty="0"/>
            </a:br>
            <a:r>
              <a:rPr lang="en-US" noProof="0" dirty="0"/>
              <a:t>Chapter title 3</a:t>
            </a:r>
            <a:br>
              <a:rPr lang="en-US" noProof="0" dirty="0"/>
            </a:br>
            <a:r>
              <a:rPr lang="en-US" noProof="0" dirty="0"/>
              <a:t>Chapter title 4</a:t>
            </a:r>
            <a:br>
              <a:rPr lang="pl-PL" noProof="0" dirty="0"/>
            </a:br>
            <a:r>
              <a:rPr lang="en-US" noProof="0" dirty="0"/>
              <a:t>Chapter title 5</a:t>
            </a:r>
          </a:p>
        </p:txBody>
      </p:sp>
      <p:sp>
        <p:nvSpPr>
          <p:cNvPr id="33" name="Slide Number"/>
          <p:cNvSpPr txBox="1">
            <a:spLocks noGrp="1"/>
          </p:cNvSpPr>
          <p:nvPr>
            <p:ph type="sldNum" sz="quarter" idx="2"/>
          </p:nvPr>
        </p:nvSpPr>
        <p:spPr>
          <a:xfrm>
            <a:off x="18118877" y="12407900"/>
            <a:ext cx="5686638" cy="736601"/>
          </a:xfrm>
          <a:prstGeom prst="rect">
            <a:avLst/>
          </a:prstGeom>
        </p:spPr>
        <p:txBody>
          <a:bodyPr/>
          <a:lstStyle>
            <a:lvl1pPr>
              <a:defRPr>
                <a:solidFill>
                  <a:srgbClr val="FFFFFF"/>
                </a:solidFill>
              </a:defRPr>
            </a:lvl1pPr>
          </a:lstStyle>
          <a:p>
            <a:fld id="{86CB4B4D-7CA3-9044-876B-883B54F8677D}" type="slidenum">
              <a:t>‹#›</a:t>
            </a:fld>
            <a:endParaRPr/>
          </a:p>
        </p:txBody>
      </p:sp>
      <p:sp>
        <p:nvSpPr>
          <p:cNvPr id="17" name="Text Placeholder 2">
            <a:extLst>
              <a:ext uri="{FF2B5EF4-FFF2-40B4-BE49-F238E27FC236}">
                <a16:creationId xmlns:a16="http://schemas.microsoft.com/office/drawing/2014/main" id="{18C8B351-A16B-454E-ABE2-07CC6663731F}"/>
              </a:ext>
            </a:extLst>
          </p:cNvPr>
          <p:cNvSpPr>
            <a:spLocks noGrp="1"/>
          </p:cNvSpPr>
          <p:nvPr>
            <p:ph type="body" sz="quarter" idx="27"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pPr lvl="0"/>
            <a:r>
              <a:rPr lang="en-US" noProof="0" dirty="0"/>
              <a:t>Client name</a:t>
            </a:r>
            <a:br>
              <a:rPr lang="pl-PL" noProof="0" dirty="0"/>
            </a:br>
            <a:r>
              <a:rPr lang="en-US" noProof="0" dirty="0"/>
              <a:t>Presentation title</a:t>
            </a:r>
          </a:p>
        </p:txBody>
      </p:sp>
      <p:sp>
        <p:nvSpPr>
          <p:cNvPr id="8" name="FORTE DIGITAL">
            <a:extLst>
              <a:ext uri="{FF2B5EF4-FFF2-40B4-BE49-F238E27FC236}">
                <a16:creationId xmlns:a16="http://schemas.microsoft.com/office/drawing/2014/main" id="{176F2F66-9332-4F8B-BA47-F3C10E12A499}"/>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
        <p:nvSpPr>
          <p:cNvPr id="9" name="Date Placeholder 3">
            <a:extLst>
              <a:ext uri="{FF2B5EF4-FFF2-40B4-BE49-F238E27FC236}">
                <a16:creationId xmlns:a16="http://schemas.microsoft.com/office/drawing/2014/main" id="{339A49AF-92ED-4309-9862-BFFF4C25F907}"/>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fld id="{C9FEF3E5-3980-45FF-82C0-845747966C85}" type="datetime1">
              <a:rPr lang="pl-PL" noProof="0" smtClean="0"/>
              <a:t>9.11.2022</a:t>
            </a:fld>
            <a:endParaRPr lang="en-US" noProof="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p:bg>
      <p:bgPr>
        <a:solidFill>
          <a:srgbClr val="222224"/>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AE3413C2-8D6B-4BC8-A329-3DA716345BCA}"/>
              </a:ext>
            </a:extLst>
          </p:cNvPr>
          <p:cNvSpPr>
            <a:spLocks noGrp="1"/>
          </p:cNvSpPr>
          <p:nvPr>
            <p:ph type="body" sz="quarter" idx="26" hasCustomPrompt="1"/>
          </p:nvPr>
        </p:nvSpPr>
        <p:spPr>
          <a:xfrm>
            <a:off x="2448320" y="3608704"/>
            <a:ext cx="15827908" cy="7745429"/>
          </a:xfrm>
        </p:spPr>
        <p:txBody>
          <a:bodyPr anchor="t"/>
          <a:lstStyle>
            <a:lvl1pPr marL="0" indent="0" algn="l">
              <a:lnSpc>
                <a:spcPct val="110000"/>
              </a:lnSpc>
              <a:buNone/>
              <a:defRPr sz="9000">
                <a:solidFill>
                  <a:schemeClr val="bg1"/>
                </a:solidFill>
              </a:defRPr>
            </a:lvl1pPr>
          </a:lstStyle>
          <a:p>
            <a:pPr lvl="0"/>
            <a:r>
              <a:rPr lang="pl-PL" dirty="0"/>
              <a:t>1.0</a:t>
            </a:r>
            <a:br>
              <a:rPr lang="pl-PL" dirty="0"/>
            </a:br>
            <a:r>
              <a:rPr lang="en-US" dirty="0"/>
              <a:t>Enter chapter title here</a:t>
            </a:r>
          </a:p>
        </p:txBody>
      </p:sp>
      <p:sp>
        <p:nvSpPr>
          <p:cNvPr id="44" name="Slide Number"/>
          <p:cNvSpPr txBox="1">
            <a:spLocks noGrp="1"/>
          </p:cNvSpPr>
          <p:nvPr>
            <p:ph type="sldNum" sz="quarter" idx="2"/>
          </p:nvPr>
        </p:nvSpPr>
        <p:spPr>
          <a:xfrm>
            <a:off x="18118877" y="12407900"/>
            <a:ext cx="5686638" cy="736601"/>
          </a:xfrm>
          <a:prstGeom prst="rect">
            <a:avLst/>
          </a:prstGeom>
        </p:spPr>
        <p:txBody>
          <a:bodyPr/>
          <a:lstStyle>
            <a:lvl1pPr>
              <a:defRPr>
                <a:solidFill>
                  <a:srgbClr val="FFFFFF"/>
                </a:solidFill>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53EF27B2-EE55-459F-A733-37CDF171A8B5}"/>
              </a:ext>
            </a:extLst>
          </p:cNvPr>
          <p:cNvSpPr>
            <a:spLocks noGrp="1"/>
          </p:cNvSpPr>
          <p:nvPr>
            <p:ph type="body" sz="quarter" idx="27"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pPr lvl="0"/>
            <a:r>
              <a:rPr lang="en-US" noProof="0" dirty="0"/>
              <a:t>Client name</a:t>
            </a:r>
            <a:br>
              <a:rPr lang="pl-PL" noProof="0" dirty="0"/>
            </a:br>
            <a:r>
              <a:rPr lang="en-US" noProof="0" dirty="0"/>
              <a:t>Presentation title</a:t>
            </a:r>
          </a:p>
        </p:txBody>
      </p:sp>
      <p:sp>
        <p:nvSpPr>
          <p:cNvPr id="7" name="FORTE DIGITAL">
            <a:extLst>
              <a:ext uri="{FF2B5EF4-FFF2-40B4-BE49-F238E27FC236}">
                <a16:creationId xmlns:a16="http://schemas.microsoft.com/office/drawing/2014/main" id="{BAF67101-AA47-4D62-8F0D-A35594C94A29}"/>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
        <p:nvSpPr>
          <p:cNvPr id="8" name="Date Placeholder 3">
            <a:extLst>
              <a:ext uri="{FF2B5EF4-FFF2-40B4-BE49-F238E27FC236}">
                <a16:creationId xmlns:a16="http://schemas.microsoft.com/office/drawing/2014/main" id="{F99EB63C-22DA-47E7-8054-91FE3901BD72}"/>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fld id="{C9FEF3E5-3980-45FF-82C0-845747966C85}" type="datetime1">
              <a:rPr lang="pl-PL" noProof="0" smtClean="0"/>
              <a:t>9.11.2022</a:t>
            </a:fld>
            <a:endParaRPr lang="en-US" noProof="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xt + im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2739B9-E51A-497C-A147-3F35F931AD8B}"/>
              </a:ext>
            </a:extLst>
          </p:cNvPr>
          <p:cNvSpPr>
            <a:spLocks noGrp="1"/>
          </p:cNvSpPr>
          <p:nvPr>
            <p:ph type="pic" sz="quarter" idx="24"/>
          </p:nvPr>
        </p:nvSpPr>
        <p:spPr>
          <a:xfrm>
            <a:off x="12807950" y="1816100"/>
            <a:ext cx="9740900" cy="10083800"/>
          </a:xfrm>
          <a:solidFill>
            <a:srgbClr val="FBF9B0"/>
          </a:solidFill>
        </p:spPr>
        <p:txBody>
          <a:bodyPr anchor="ctr"/>
          <a:lstStyle>
            <a:lvl1pPr algn="ctr">
              <a:buNone/>
              <a:defRPr/>
            </a:lvl1pPr>
          </a:lstStyle>
          <a:p>
            <a:r>
              <a:rPr lang="nb-NO"/>
              <a:t>Klikk på ikonet for å legge til et bilde</a:t>
            </a:r>
            <a:endParaRPr lang="en-US" dirty="0"/>
          </a:p>
        </p:txBody>
      </p:sp>
      <p:sp>
        <p:nvSpPr>
          <p:cNvPr id="1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 name="At vero eos et accusamus et iusto odio dignissimos ducimus qui blanditiis.">
            <a:extLst>
              <a:ext uri="{FF2B5EF4-FFF2-40B4-BE49-F238E27FC236}">
                <a16:creationId xmlns:a16="http://schemas.microsoft.com/office/drawing/2014/main" id="{0FA9CED2-357B-4CF8-926C-E07783768709}"/>
              </a:ext>
            </a:extLst>
          </p:cNvPr>
          <p:cNvSpPr txBox="1">
            <a:spLocks noGrp="1"/>
          </p:cNvSpPr>
          <p:nvPr>
            <p:ph type="body" sz="quarter" idx="27" hasCustomPrompt="1"/>
          </p:nvPr>
        </p:nvSpPr>
        <p:spPr>
          <a:xfrm>
            <a:off x="2446237" y="2387851"/>
            <a:ext cx="8529133" cy="5857117"/>
          </a:xfrm>
          <a:prstGeom prst="rect">
            <a:avLst/>
          </a:prstGeom>
        </p:spPr>
        <p:txBody>
          <a:bodyPr anchor="b">
            <a:normAutofit/>
          </a:bodyPr>
          <a:lstStyle>
            <a:lvl1pPr marL="0" indent="0" algn="l">
              <a:lnSpc>
                <a:spcPct val="120000"/>
              </a:lnSpc>
              <a:buSzTx/>
              <a:buFontTx/>
              <a:buNone/>
              <a:defRPr sz="6000">
                <a:solidFill>
                  <a:srgbClr val="222222"/>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p>
        </p:txBody>
      </p:sp>
      <p:sp>
        <p:nvSpPr>
          <p:cNvPr id="10"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6B558D29-8ED8-46D1-AB58-E4090F24651B}"/>
              </a:ext>
            </a:extLst>
          </p:cNvPr>
          <p:cNvSpPr txBox="1">
            <a:spLocks noGrp="1"/>
          </p:cNvSpPr>
          <p:nvPr>
            <p:ph type="body" sz="half" idx="28" hasCustomPrompt="1"/>
          </p:nvPr>
        </p:nvSpPr>
        <p:spPr>
          <a:xfrm>
            <a:off x="2446238" y="8804125"/>
            <a:ext cx="8529132" cy="3095775"/>
          </a:xfrm>
          <a:prstGeom prst="rect">
            <a:avLst/>
          </a:prstGeom>
        </p:spPr>
        <p:txBody>
          <a:bodyPr>
            <a:normAutofit/>
          </a:bodyPr>
          <a:lstStyle>
            <a:lvl1pPr marL="0" indent="0">
              <a:lnSpc>
                <a:spcPct val="140000"/>
              </a:lnSpc>
              <a:buSzTx/>
              <a:buFontTx/>
              <a:buNone/>
              <a:defRPr sz="2500">
                <a:solidFill>
                  <a:srgbClr val="222224"/>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 provident, </a:t>
            </a:r>
            <a:r>
              <a:rPr dirty="0" err="1"/>
              <a:t>similique</a:t>
            </a:r>
            <a:r>
              <a:rPr dirty="0"/>
              <a:t> sunt in culpa qui </a:t>
            </a:r>
            <a:r>
              <a:rPr dirty="0" err="1"/>
              <a:t>officia</a:t>
            </a:r>
            <a:r>
              <a:rPr dirty="0"/>
              <a:t> </a:t>
            </a:r>
            <a:r>
              <a:rPr dirty="0" err="1"/>
              <a:t>deserunt</a:t>
            </a:r>
            <a:r>
              <a:rPr dirty="0"/>
              <a:t> </a:t>
            </a:r>
            <a:r>
              <a:rPr dirty="0" err="1"/>
              <a:t>mollitia</a:t>
            </a:r>
            <a:r>
              <a:rPr dirty="0"/>
              <a:t> animi, id </a:t>
            </a:r>
            <a:r>
              <a:rPr dirty="0" err="1"/>
              <a:t>est</a:t>
            </a:r>
            <a:r>
              <a:rPr dirty="0"/>
              <a:t> </a:t>
            </a:r>
            <a:r>
              <a:rPr dirty="0" err="1"/>
              <a:t>laborum</a:t>
            </a:r>
            <a:r>
              <a:rPr dirty="0"/>
              <a:t> et </a:t>
            </a:r>
            <a:r>
              <a:rPr dirty="0" err="1"/>
              <a:t>dolorum</a:t>
            </a:r>
            <a:r>
              <a:rPr dirty="0"/>
              <a:t> </a:t>
            </a:r>
            <a:r>
              <a:rPr dirty="0" err="1"/>
              <a:t>fuga</a:t>
            </a:r>
            <a:r>
              <a:rPr dirty="0"/>
              <a:t>. </a:t>
            </a:r>
          </a:p>
        </p:txBody>
      </p:sp>
      <p:sp>
        <p:nvSpPr>
          <p:cNvPr id="2" name="Text Placeholder 2">
            <a:extLst>
              <a:ext uri="{FF2B5EF4-FFF2-40B4-BE49-F238E27FC236}">
                <a16:creationId xmlns:a16="http://schemas.microsoft.com/office/drawing/2014/main" id="{09288394-74DE-95C7-DF01-CA0D2C9427BD}"/>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4" name="Date Placeholder 3">
            <a:extLst>
              <a:ext uri="{FF2B5EF4-FFF2-40B4-BE49-F238E27FC236}">
                <a16:creationId xmlns:a16="http://schemas.microsoft.com/office/drawing/2014/main" id="{2298E07B-35C0-29B4-6F69-15E3BEDF0750}"/>
              </a:ext>
            </a:extLst>
          </p:cNvPr>
          <p:cNvSpPr>
            <a:spLocks noGrp="1"/>
          </p:cNvSpPr>
          <p:nvPr>
            <p:ph type="dt" sz="half" idx="29"/>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img white frame">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E226D596-002F-46E5-B1AD-97CFFA0AFCB4}"/>
              </a:ext>
            </a:extLst>
          </p:cNvPr>
          <p:cNvSpPr>
            <a:spLocks noGrp="1"/>
          </p:cNvSpPr>
          <p:nvPr>
            <p:ph type="pic" sz="quarter" idx="22"/>
          </p:nvPr>
        </p:nvSpPr>
        <p:spPr>
          <a:xfrm>
            <a:off x="1835151" y="1816100"/>
            <a:ext cx="20713700" cy="10083800"/>
          </a:xfrm>
          <a:solidFill>
            <a:srgbClr val="FBF9B0"/>
          </a:solidFill>
        </p:spPr>
        <p:txBody>
          <a:bodyPr anchor="ctr"/>
          <a:lstStyle>
            <a:lvl1pPr algn="ctr">
              <a:defRPr/>
            </a:lvl1pPr>
          </a:lstStyle>
          <a:p>
            <a:r>
              <a:rPr lang="nb-NO"/>
              <a:t>Klikk på ikonet for å legge til et bilde</a:t>
            </a:r>
            <a:endParaRPr lang="en-US" dirty="0"/>
          </a:p>
        </p:txBody>
      </p:sp>
      <p:sp>
        <p:nvSpPr>
          <p:cNvPr id="2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4"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
        <p:nvSpPr>
          <p:cNvPr id="2" name="Text Placeholder 2">
            <a:extLst>
              <a:ext uri="{FF2B5EF4-FFF2-40B4-BE49-F238E27FC236}">
                <a16:creationId xmlns:a16="http://schemas.microsoft.com/office/drawing/2014/main" id="{63CF5670-DABA-8AD3-E72F-CC80321BDF4F}"/>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88A7CAA6-C9F2-DDF1-2CED-4B56B90CD227}"/>
              </a:ext>
            </a:extLst>
          </p:cNvPr>
          <p:cNvSpPr>
            <a:spLocks noGrp="1"/>
          </p:cNvSpPr>
          <p:nvPr>
            <p:ph type="dt" sz="half" idx="27"/>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xt + img copy">
    <p:bg>
      <p:bgPr>
        <a:solidFill>
          <a:srgbClr val="FF5A51"/>
        </a:solidFill>
        <a:effectLst/>
      </p:bgPr>
    </p:bg>
    <p:spTree>
      <p:nvGrpSpPr>
        <p:cNvPr id="1" name=""/>
        <p:cNvGrpSpPr/>
        <p:nvPr/>
      </p:nvGrpSpPr>
      <p:grpSpPr>
        <a:xfrm>
          <a:off x="0" y="0"/>
          <a:ext cx="0" cy="0"/>
          <a:chOff x="0" y="0"/>
          <a:chExt cx="0" cy="0"/>
        </a:xfrm>
      </p:grpSpPr>
      <p:sp>
        <p:nvSpPr>
          <p:cNvPr id="9" name="At vero eos et accusamus et iusto odio dignissimos ducimus qui blanditiis.">
            <a:extLst>
              <a:ext uri="{FF2B5EF4-FFF2-40B4-BE49-F238E27FC236}">
                <a16:creationId xmlns:a16="http://schemas.microsoft.com/office/drawing/2014/main" id="{DC590E87-5ABF-4F09-8325-E3A5A53611D5}"/>
              </a:ext>
            </a:extLst>
          </p:cNvPr>
          <p:cNvSpPr txBox="1">
            <a:spLocks noGrp="1"/>
          </p:cNvSpPr>
          <p:nvPr>
            <p:ph type="body" sz="quarter" idx="26" hasCustomPrompt="1"/>
          </p:nvPr>
        </p:nvSpPr>
        <p:spPr>
          <a:xfrm>
            <a:off x="6168083" y="4306900"/>
            <a:ext cx="12047833" cy="5102199"/>
          </a:xfrm>
          <a:prstGeom prst="rect">
            <a:avLst/>
          </a:prstGeom>
        </p:spPr>
        <p:txBody>
          <a:bodyPr anchor="ctr">
            <a:normAutofit/>
          </a:bodyPr>
          <a:lstStyle>
            <a:lvl1pPr marL="0" indent="0" algn="ctr">
              <a:lnSpc>
                <a:spcPct val="140000"/>
              </a:lnSpc>
              <a:buSzTx/>
              <a:buFontTx/>
              <a:buNone/>
              <a:defRPr sz="6000" b="0" i="0" u="none" strike="noStrike" cap="none" spc="0" baseline="0" dirty="0">
                <a:solidFill>
                  <a:srgbClr val="222224"/>
                </a:solidFill>
                <a:uFillTx/>
                <a:latin typeface="Nova Cut"/>
                <a:ea typeface="Nova Cut"/>
                <a:cs typeface="Nova Cut"/>
                <a:sym typeface="Nova Cut"/>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r>
              <a:rPr lang="pl-PL" dirty="0"/>
              <a:t> </a:t>
            </a:r>
            <a:endParaRPr dirty="0"/>
          </a:p>
        </p:txBody>
      </p:sp>
      <p:sp>
        <p:nvSpPr>
          <p:cNvPr id="33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38" name="Image" descr="Image"/>
          <p:cNvPicPr>
            <a:picLocks noChangeAspect="1"/>
          </p:cNvPicPr>
          <p:nvPr/>
        </p:nvPicPr>
        <p:blipFill>
          <a:blip r:embed="rId2"/>
          <a:stretch>
            <a:fillRect/>
          </a:stretch>
        </p:blipFill>
        <p:spPr>
          <a:xfrm>
            <a:off x="11698077" y="3069699"/>
            <a:ext cx="987846" cy="1370535"/>
          </a:xfrm>
          <a:prstGeom prst="rect">
            <a:avLst/>
          </a:prstGeom>
          <a:ln w="12700">
            <a:miter lim="400000"/>
          </a:ln>
        </p:spPr>
      </p:pic>
      <p:sp>
        <p:nvSpPr>
          <p:cNvPr id="8" name="Text Placeholder 2">
            <a:extLst>
              <a:ext uri="{FF2B5EF4-FFF2-40B4-BE49-F238E27FC236}">
                <a16:creationId xmlns:a16="http://schemas.microsoft.com/office/drawing/2014/main" id="{7C9C3387-8FE4-436B-81ED-07052E474F83}"/>
              </a:ext>
            </a:extLst>
          </p:cNvPr>
          <p:cNvSpPr>
            <a:spLocks noGrp="1"/>
          </p:cNvSpPr>
          <p:nvPr>
            <p:ph type="body" sz="quarter" idx="25"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pPr lvl="0"/>
            <a:r>
              <a:rPr lang="en-US" noProof="0" dirty="0"/>
              <a:t>Client name</a:t>
            </a:r>
            <a:br>
              <a:rPr lang="pl-PL" noProof="0" dirty="0"/>
            </a:br>
            <a:r>
              <a:rPr lang="en-US" noProof="0" dirty="0"/>
              <a:t>Presentation title</a:t>
            </a:r>
          </a:p>
        </p:txBody>
      </p:sp>
      <p:sp>
        <p:nvSpPr>
          <p:cNvPr id="10" name="Date Placeholder 3">
            <a:extLst>
              <a:ext uri="{FF2B5EF4-FFF2-40B4-BE49-F238E27FC236}">
                <a16:creationId xmlns:a16="http://schemas.microsoft.com/office/drawing/2014/main" id="{F2A27FA3-8172-4C3B-B7CB-AF5312C37ABD}"/>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fld id="{461B9792-1B2B-403A-AB22-9C259BC2A77B}" type="datetime1">
              <a:rPr lang="pl-PL" smtClean="0"/>
              <a:pPr algn="r"/>
              <a:t>9.11.2022</a:t>
            </a:fld>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Last page copy">
    <p:bg>
      <p:bgPr>
        <a:solidFill>
          <a:srgbClr val="22222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7666CEC5-AB89-4FDE-BFE4-722D70F7790C}"/>
              </a:ext>
            </a:extLst>
          </p:cNvPr>
          <p:cNvSpPr>
            <a:spLocks noGrp="1"/>
          </p:cNvSpPr>
          <p:nvPr>
            <p:ph type="body" sz="quarter" idx="43" hasCustomPrompt="1"/>
          </p:nvPr>
        </p:nvSpPr>
        <p:spPr>
          <a:xfrm>
            <a:off x="6695082" y="12737028"/>
            <a:ext cx="9034135" cy="430887"/>
          </a:xfrm>
        </p:spPr>
        <p:txBody>
          <a:bodyPr/>
          <a:lstStyle>
            <a:lvl1pPr marL="0" indent="0">
              <a:lnSpc>
                <a:spcPct val="100000"/>
              </a:lnSpc>
              <a:buNone/>
              <a:defRPr sz="1400" cap="all" spc="100" baseline="0">
                <a:solidFill>
                  <a:schemeClr val="bg1"/>
                </a:solidFill>
              </a:defRPr>
            </a:lvl1pPr>
          </a:lstStyle>
          <a:p>
            <a:pPr lvl="0"/>
            <a:r>
              <a:rPr lang="pl-PL" noProof="0" dirty="0" err="1"/>
              <a:t>Presenter</a:t>
            </a:r>
            <a:r>
              <a:rPr lang="pl-PL" noProof="0" dirty="0"/>
              <a:t> </a:t>
            </a:r>
            <a:r>
              <a:rPr lang="pl-PL" noProof="0" dirty="0" err="1"/>
              <a:t>Name</a:t>
            </a:r>
            <a:br>
              <a:rPr lang="pl-PL" noProof="0" dirty="0"/>
            </a:br>
            <a:r>
              <a:rPr lang="pl-PL" noProof="0" dirty="0" err="1"/>
              <a:t>Contact</a:t>
            </a:r>
            <a:r>
              <a:rPr lang="pl-PL" noProof="0" dirty="0"/>
              <a:t> </a:t>
            </a:r>
            <a:r>
              <a:rPr lang="pl-PL" noProof="0" dirty="0" err="1"/>
              <a:t>DEtails</a:t>
            </a:r>
            <a:endParaRPr lang="en-US" noProof="0" dirty="0"/>
          </a:p>
        </p:txBody>
      </p:sp>
      <p:sp>
        <p:nvSpPr>
          <p:cNvPr id="560" name="WWW.FORTEDIGITAL.NO"/>
          <p:cNvSpPr txBox="1"/>
          <p:nvPr/>
        </p:nvSpPr>
        <p:spPr>
          <a:xfrm>
            <a:off x="20635448" y="12952472"/>
            <a:ext cx="3126252"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defRPr sz="1400" u="sng" spc="98">
                <a:solidFill>
                  <a:srgbClr val="FFFFFF"/>
                </a:solidFill>
                <a:uFill>
                  <a:solidFill>
                    <a:srgbClr val="0563C1"/>
                  </a:solidFill>
                </a:uFill>
                <a:latin typeface="Roboto Medium"/>
                <a:ea typeface="Roboto Medium"/>
                <a:cs typeface="Roboto Medium"/>
                <a:sym typeface="Roboto Medium"/>
                <a:hlinkClick r:id="rId2"/>
              </a:defRPr>
            </a:lvl1pPr>
          </a:lstStyle>
          <a:p>
            <a:pPr>
              <a:defRPr u="none">
                <a:uFillTx/>
              </a:defRPr>
            </a:pPr>
            <a:r>
              <a:rPr u="sng">
                <a:uFill>
                  <a:solidFill>
                    <a:srgbClr val="0563C1"/>
                  </a:solidFill>
                </a:uFill>
                <a:hlinkClick r:id="rId2"/>
              </a:rPr>
              <a:t>WWW.FORTEDIGITAL.NO</a:t>
            </a:r>
          </a:p>
        </p:txBody>
      </p:sp>
      <p:sp>
        <p:nvSpPr>
          <p:cNvPr id="561" name="Thank you."/>
          <p:cNvSpPr txBox="1">
            <a:spLocks noGrp="1"/>
          </p:cNvSpPr>
          <p:nvPr>
            <p:ph type="body" sz="half" idx="21"/>
          </p:nvPr>
        </p:nvSpPr>
        <p:spPr>
          <a:xfrm>
            <a:off x="5508187" y="4204286"/>
            <a:ext cx="13367626" cy="5180429"/>
          </a:xfrm>
          <a:prstGeom prst="rect">
            <a:avLst/>
          </a:prstGeom>
        </p:spPr>
        <p:txBody>
          <a:bodyPr anchor="ctr">
            <a:normAutofit/>
          </a:bodyPr>
          <a:lstStyle>
            <a:lvl1pPr marL="0" indent="0" algn="ctr">
              <a:lnSpc>
                <a:spcPct val="110000"/>
              </a:lnSpc>
              <a:buSzTx/>
              <a:buFontTx/>
              <a:buNone/>
              <a:defRPr sz="6000">
                <a:solidFill>
                  <a:srgbClr val="FFFFFF"/>
                </a:solidFill>
                <a:latin typeface="Roboto"/>
                <a:ea typeface="Roboto"/>
                <a:cs typeface="Roboto"/>
                <a:sym typeface="Roboto"/>
              </a:defRPr>
            </a:lvl1pPr>
          </a:lstStyle>
          <a:p>
            <a:pPr lvl="0"/>
            <a:r>
              <a:rPr lang="nb-NO"/>
              <a:t>Klikk for å redigere tekststiler i malen</a:t>
            </a:r>
          </a:p>
        </p:txBody>
      </p:sp>
      <p:pic>
        <p:nvPicPr>
          <p:cNvPr id="562" name="Logo_vertical_white.pdf" descr="Logo_vertical_white.pdf"/>
          <p:cNvPicPr>
            <a:picLocks noChangeAspect="1"/>
          </p:cNvPicPr>
          <p:nvPr/>
        </p:nvPicPr>
        <p:blipFill>
          <a:blip r:embed="rId3"/>
          <a:stretch>
            <a:fillRect/>
          </a:stretch>
        </p:blipFill>
        <p:spPr>
          <a:xfrm>
            <a:off x="625696" y="11401256"/>
            <a:ext cx="997796" cy="1792517"/>
          </a:xfrm>
          <a:prstGeom prst="rect">
            <a:avLst/>
          </a:prstGeom>
          <a:ln w="12700">
            <a:miter lim="400000"/>
          </a:ln>
        </p:spPr>
      </p:pic>
      <p:pic>
        <p:nvPicPr>
          <p:cNvPr id="563" name="Image" descr="Image"/>
          <p:cNvPicPr>
            <a:picLocks noChangeAspect="1"/>
          </p:cNvPicPr>
          <p:nvPr/>
        </p:nvPicPr>
        <p:blipFill>
          <a:blip r:embed="rId4"/>
          <a:stretch>
            <a:fillRect/>
          </a:stretch>
        </p:blipFill>
        <p:spPr>
          <a:xfrm>
            <a:off x="17081177" y="12856264"/>
            <a:ext cx="2413719" cy="294694"/>
          </a:xfrm>
          <a:prstGeom prst="rect">
            <a:avLst/>
          </a:prstGeom>
          <a:ln w="12700">
            <a:miter lim="400000"/>
          </a:ln>
        </p:spPr>
      </p:pic>
      <p:sp>
        <p:nvSpPr>
          <p:cNvPr id="6" name="Text Placeholder 2">
            <a:extLst>
              <a:ext uri="{FF2B5EF4-FFF2-40B4-BE49-F238E27FC236}">
                <a16:creationId xmlns:a16="http://schemas.microsoft.com/office/drawing/2014/main" id="{98D4D3CA-CA10-D6CD-ABEA-A82632D20CC0}"/>
              </a:ext>
            </a:extLst>
          </p:cNvPr>
          <p:cNvSpPr>
            <a:spLocks noGrp="1"/>
          </p:cNvSpPr>
          <p:nvPr>
            <p:ph type="body" sz="quarter" idx="24"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7" name="Date Placeholder 3">
            <a:extLst>
              <a:ext uri="{FF2B5EF4-FFF2-40B4-BE49-F238E27FC236}">
                <a16:creationId xmlns:a16="http://schemas.microsoft.com/office/drawing/2014/main" id="{0F73AC03-8EF0-F338-DA07-21C96EF82E96}"/>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r>
              <a:rPr lang="pl-PL" noProof="0" dirty="0"/>
              <a:t>09.11.2022</a:t>
            </a:r>
            <a:endParaRPr lang="en-US" noProof="0" dirty="0"/>
          </a:p>
        </p:txBody>
      </p:sp>
      <p:sp>
        <p:nvSpPr>
          <p:cNvPr id="8" name="FORTE DIGITAL">
            <a:extLst>
              <a:ext uri="{FF2B5EF4-FFF2-40B4-BE49-F238E27FC236}">
                <a16:creationId xmlns:a16="http://schemas.microsoft.com/office/drawing/2014/main" id="{E322443D-73BF-CB15-2640-99A07E173192}"/>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Tree>
    <p:extLst>
      <p:ext uri="{BB962C8B-B14F-4D97-AF65-F5344CB8AC3E}">
        <p14:creationId xmlns:p14="http://schemas.microsoft.com/office/powerpoint/2010/main" val="57119826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3 Circles white">
    <p:spTree>
      <p:nvGrpSpPr>
        <p:cNvPr id="1" name=""/>
        <p:cNvGrpSpPr/>
        <p:nvPr/>
      </p:nvGrpSpPr>
      <p:grpSpPr>
        <a:xfrm>
          <a:off x="0" y="0"/>
          <a:ext cx="0" cy="0"/>
          <a:chOff x="0" y="0"/>
          <a:chExt cx="0" cy="0"/>
        </a:xfrm>
      </p:grpSpPr>
      <p:sp>
        <p:nvSpPr>
          <p:cNvPr id="498" name="Circle"/>
          <p:cNvSpPr/>
          <p:nvPr/>
        </p:nvSpPr>
        <p:spPr>
          <a:xfrm>
            <a:off x="2479012" y="4818943"/>
            <a:ext cx="5519639" cy="5519639"/>
          </a:xfrm>
          <a:prstGeom prst="ellipse">
            <a:avLst/>
          </a:prstGeom>
          <a:solidFill>
            <a:srgbClr val="C8C8C8"/>
          </a:solidFill>
          <a:ln w="12700">
            <a:miter lim="400000"/>
          </a:ln>
        </p:spPr>
        <p:txBody>
          <a:bodyPr lIns="45719" rIns="45719" anchor="ctr"/>
          <a:lstStyle/>
          <a:p>
            <a:endParaRPr dirty="0"/>
          </a:p>
        </p:txBody>
      </p:sp>
      <p:sp>
        <p:nvSpPr>
          <p:cNvPr id="499" name="Circle"/>
          <p:cNvSpPr/>
          <p:nvPr/>
        </p:nvSpPr>
        <p:spPr>
          <a:xfrm>
            <a:off x="16385348" y="4818943"/>
            <a:ext cx="5519639" cy="5519639"/>
          </a:xfrm>
          <a:prstGeom prst="ellipse">
            <a:avLst/>
          </a:prstGeom>
          <a:solidFill>
            <a:srgbClr val="C8C8C8"/>
          </a:solidFill>
          <a:ln w="12700">
            <a:miter lim="400000"/>
          </a:ln>
        </p:spPr>
        <p:txBody>
          <a:bodyPr lIns="45719" rIns="45719" anchor="ctr"/>
          <a:lstStyle/>
          <a:p>
            <a:endParaRPr/>
          </a:p>
        </p:txBody>
      </p:sp>
      <p:sp>
        <p:nvSpPr>
          <p:cNvPr id="500" name="Slide Number"/>
          <p:cNvSpPr txBox="1">
            <a:spLocks noGrp="1"/>
          </p:cNvSpPr>
          <p:nvPr>
            <p:ph type="sldNum" sz="quarter" idx="2"/>
          </p:nvPr>
        </p:nvSpPr>
        <p:spPr>
          <a:xfrm>
            <a:off x="23288359" y="12910139"/>
            <a:ext cx="511441" cy="203201"/>
          </a:xfrm>
          <a:prstGeom prst="rect">
            <a:avLst/>
          </a:prstGeom>
        </p:spPr>
        <p:txBody>
          <a:bodyPr wrap="square" anchor="t"/>
          <a:lstStyle/>
          <a:p>
            <a:fld id="{86CB4B4D-7CA3-9044-876B-883B54F8677D}" type="slidenum">
              <a:t>‹#›</a:t>
            </a:fld>
            <a:endParaRPr/>
          </a:p>
        </p:txBody>
      </p:sp>
      <p:sp>
        <p:nvSpPr>
          <p:cNvPr id="502" name="Circle"/>
          <p:cNvSpPr/>
          <p:nvPr/>
        </p:nvSpPr>
        <p:spPr>
          <a:xfrm>
            <a:off x="9432180" y="4818943"/>
            <a:ext cx="5519640" cy="5519639"/>
          </a:xfrm>
          <a:prstGeom prst="ellipse">
            <a:avLst/>
          </a:prstGeom>
          <a:solidFill>
            <a:srgbClr val="C8C8C8"/>
          </a:solidFill>
          <a:ln w="12700">
            <a:miter lim="400000"/>
          </a:ln>
        </p:spPr>
        <p:txBody>
          <a:bodyPr lIns="45719" rIns="45719" anchor="ctr"/>
          <a:lstStyle/>
          <a:p>
            <a:endParaRPr/>
          </a:p>
        </p:txBody>
      </p:sp>
      <p:sp>
        <p:nvSpPr>
          <p:cNvPr id="511"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rPr dirty="0"/>
              <a:t>FORTE DIGITAL</a:t>
            </a:r>
          </a:p>
        </p:txBody>
      </p:sp>
      <p:sp>
        <p:nvSpPr>
          <p:cNvPr id="17" name="At vero eos et accusamus et iusto odio dignissimos ducimus qui blanditiis.">
            <a:extLst>
              <a:ext uri="{FF2B5EF4-FFF2-40B4-BE49-F238E27FC236}">
                <a16:creationId xmlns:a16="http://schemas.microsoft.com/office/drawing/2014/main" id="{65C90001-C657-4412-B816-E5888CD8A658}"/>
              </a:ext>
            </a:extLst>
          </p:cNvPr>
          <p:cNvSpPr txBox="1">
            <a:spLocks noGrp="1"/>
          </p:cNvSpPr>
          <p:nvPr>
            <p:ph type="body" sz="quarter" idx="32" hasCustomPrompt="1"/>
          </p:nvPr>
        </p:nvSpPr>
        <p:spPr>
          <a:xfrm>
            <a:off x="2479011" y="1600083"/>
            <a:ext cx="19434095" cy="1777335"/>
          </a:xfrm>
          <a:prstGeom prst="rect">
            <a:avLst/>
          </a:prstGeom>
        </p:spPr>
        <p:txBody>
          <a:bodyPr anchor="b">
            <a:normAutofit/>
          </a:bodyPr>
          <a:lstStyle>
            <a:lvl1pPr marL="0" indent="0" algn="ctr">
              <a:lnSpc>
                <a:spcPct val="120000"/>
              </a:lnSpc>
              <a:buSzTx/>
              <a:buFontTx/>
              <a:buNone/>
              <a:defRPr sz="6000">
                <a:solidFill>
                  <a:schemeClr val="tx1"/>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endParaRPr dirty="0"/>
          </a:p>
        </p:txBody>
      </p:sp>
      <p:sp>
        <p:nvSpPr>
          <p:cNvPr id="19"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B08ED157-3164-455E-90B2-FCDE20FA692D}"/>
              </a:ext>
            </a:extLst>
          </p:cNvPr>
          <p:cNvSpPr txBox="1">
            <a:spLocks noGrp="1"/>
          </p:cNvSpPr>
          <p:nvPr>
            <p:ph type="body" sz="half" idx="36" hasCustomPrompt="1"/>
          </p:nvPr>
        </p:nvSpPr>
        <p:spPr>
          <a:xfrm>
            <a:off x="3250755" y="5778393"/>
            <a:ext cx="3976153" cy="1415560"/>
          </a:xfrm>
          <a:prstGeom prst="rect">
            <a:avLst/>
          </a:prstGeom>
        </p:spPr>
        <p:txBody>
          <a:bodyPr anchor="b">
            <a:normAutofit/>
          </a:bodyPr>
          <a:lstStyle>
            <a:lvl1pPr marL="0" indent="0" algn="ctr">
              <a:lnSpc>
                <a:spcPct val="120000"/>
              </a:lnSpc>
              <a:buSzTx/>
              <a:buFontTx/>
              <a:buNone/>
              <a:defRPr sz="4000" b="0" i="0" u="none" strike="noStrike" cap="none" spc="0" baseline="0" dirty="0">
                <a:solidFill>
                  <a:schemeClr val="tx1"/>
                </a:solidFill>
                <a:uFillTx/>
                <a:latin typeface="Roboto"/>
                <a:ea typeface="Roboto"/>
                <a:cs typeface="Roboto"/>
                <a:sym typeface="Roboto"/>
              </a:defRPr>
            </a:lvl1pPr>
          </a:lstStyle>
          <a:p>
            <a:r>
              <a:rPr lang="pl-PL" dirty="0"/>
              <a:t>Lorem </a:t>
            </a:r>
            <a:r>
              <a:rPr lang="pl-PL" dirty="0" err="1"/>
              <a:t>ipsum</a:t>
            </a:r>
            <a:endParaRPr dirty="0"/>
          </a:p>
        </p:txBody>
      </p:sp>
      <p:sp>
        <p:nvSpPr>
          <p:cNvPr id="20"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18BB01EA-F89F-40C2-9F14-A878E21A5FC9}"/>
              </a:ext>
            </a:extLst>
          </p:cNvPr>
          <p:cNvSpPr txBox="1">
            <a:spLocks noGrp="1"/>
          </p:cNvSpPr>
          <p:nvPr>
            <p:ph type="body" sz="half" idx="33" hasCustomPrompt="1"/>
          </p:nvPr>
        </p:nvSpPr>
        <p:spPr>
          <a:xfrm>
            <a:off x="3250755" y="7331112"/>
            <a:ext cx="3976153" cy="1943517"/>
          </a:xfrm>
          <a:prstGeom prst="rect">
            <a:avLst/>
          </a:prstGeom>
        </p:spPr>
        <p:txBody>
          <a:bodyPr>
            <a:normAutofit/>
          </a:bodyPr>
          <a:lstStyle>
            <a:lvl1pPr marL="0" indent="0" algn="ctr">
              <a:lnSpc>
                <a:spcPct val="120000"/>
              </a:lnSpc>
              <a:buSzTx/>
              <a:buFontTx/>
              <a:buNone/>
              <a:defRPr sz="18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a:t>
            </a:r>
            <a:endParaRPr dirty="0"/>
          </a:p>
        </p:txBody>
      </p:sp>
      <p:sp>
        <p:nvSpPr>
          <p:cNvPr id="21"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3EA8499A-70E8-4AA9-95B5-309E4524135B}"/>
              </a:ext>
            </a:extLst>
          </p:cNvPr>
          <p:cNvSpPr txBox="1">
            <a:spLocks noGrp="1"/>
          </p:cNvSpPr>
          <p:nvPr>
            <p:ph type="body" sz="half" idx="37" hasCustomPrompt="1"/>
          </p:nvPr>
        </p:nvSpPr>
        <p:spPr>
          <a:xfrm>
            <a:off x="10203923" y="5778393"/>
            <a:ext cx="3976153" cy="1415560"/>
          </a:xfrm>
          <a:prstGeom prst="rect">
            <a:avLst/>
          </a:prstGeom>
        </p:spPr>
        <p:txBody>
          <a:bodyPr anchor="b">
            <a:normAutofit/>
          </a:bodyPr>
          <a:lstStyle>
            <a:lvl1pPr marL="0" indent="0" algn="ctr">
              <a:lnSpc>
                <a:spcPct val="120000"/>
              </a:lnSpc>
              <a:buSzTx/>
              <a:buFontTx/>
              <a:buNone/>
              <a:defRPr sz="4000" b="0" i="0" u="none" strike="noStrike" cap="none" spc="0" baseline="0" dirty="0">
                <a:solidFill>
                  <a:schemeClr val="tx1"/>
                </a:solidFill>
                <a:uFillTx/>
                <a:latin typeface="Roboto"/>
                <a:ea typeface="Roboto"/>
                <a:cs typeface="Roboto"/>
                <a:sym typeface="Roboto"/>
              </a:defRPr>
            </a:lvl1pPr>
          </a:lstStyle>
          <a:p>
            <a:r>
              <a:rPr lang="pl-PL" dirty="0"/>
              <a:t>Lorem </a:t>
            </a:r>
            <a:r>
              <a:rPr lang="pl-PL" dirty="0" err="1"/>
              <a:t>ipsum</a:t>
            </a:r>
            <a:endParaRPr dirty="0"/>
          </a:p>
        </p:txBody>
      </p:sp>
      <p:sp>
        <p:nvSpPr>
          <p:cNvPr id="23"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ED910911-CA51-4813-B28B-4E624217BACB}"/>
              </a:ext>
            </a:extLst>
          </p:cNvPr>
          <p:cNvSpPr txBox="1">
            <a:spLocks noGrp="1"/>
          </p:cNvSpPr>
          <p:nvPr>
            <p:ph type="body" sz="half" idx="34" hasCustomPrompt="1"/>
          </p:nvPr>
        </p:nvSpPr>
        <p:spPr>
          <a:xfrm>
            <a:off x="10203923" y="7331111"/>
            <a:ext cx="3976153" cy="1943517"/>
          </a:xfrm>
          <a:prstGeom prst="rect">
            <a:avLst/>
          </a:prstGeom>
        </p:spPr>
        <p:txBody>
          <a:bodyPr>
            <a:normAutofit/>
          </a:bodyPr>
          <a:lstStyle>
            <a:lvl1pPr marL="0" indent="0" algn="ctr">
              <a:lnSpc>
                <a:spcPct val="120000"/>
              </a:lnSpc>
              <a:buSzTx/>
              <a:buFontTx/>
              <a:buNone/>
              <a:defRPr sz="18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a:t>
            </a:r>
            <a:endParaRPr dirty="0"/>
          </a:p>
        </p:txBody>
      </p:sp>
      <p:sp>
        <p:nvSpPr>
          <p:cNvPr id="24"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C08C6A1F-5382-43F0-B6D5-A1567DB12473}"/>
              </a:ext>
            </a:extLst>
          </p:cNvPr>
          <p:cNvSpPr txBox="1">
            <a:spLocks noGrp="1"/>
          </p:cNvSpPr>
          <p:nvPr>
            <p:ph type="body" sz="half" idx="38" hasCustomPrompt="1"/>
          </p:nvPr>
        </p:nvSpPr>
        <p:spPr>
          <a:xfrm>
            <a:off x="17157090" y="5778393"/>
            <a:ext cx="3976153" cy="1415560"/>
          </a:xfrm>
          <a:prstGeom prst="rect">
            <a:avLst/>
          </a:prstGeom>
        </p:spPr>
        <p:txBody>
          <a:bodyPr anchor="b">
            <a:normAutofit/>
          </a:bodyPr>
          <a:lstStyle>
            <a:lvl1pPr marL="0" indent="0" algn="ctr">
              <a:lnSpc>
                <a:spcPct val="120000"/>
              </a:lnSpc>
              <a:buSzTx/>
              <a:buFontTx/>
              <a:buNone/>
              <a:defRPr sz="4000" b="0" i="0" u="none" strike="noStrike" cap="none" spc="0" baseline="0" dirty="0">
                <a:solidFill>
                  <a:schemeClr val="tx1"/>
                </a:solidFill>
                <a:uFillTx/>
                <a:latin typeface="Roboto"/>
                <a:ea typeface="Roboto"/>
                <a:cs typeface="Roboto"/>
                <a:sym typeface="Roboto"/>
              </a:defRPr>
            </a:lvl1pPr>
          </a:lstStyle>
          <a:p>
            <a:r>
              <a:rPr lang="pl-PL" dirty="0"/>
              <a:t>Lorem </a:t>
            </a:r>
            <a:r>
              <a:rPr lang="pl-PL" dirty="0" err="1"/>
              <a:t>ipsum</a:t>
            </a:r>
            <a:endParaRPr dirty="0"/>
          </a:p>
        </p:txBody>
      </p:sp>
      <p:sp>
        <p:nvSpPr>
          <p:cNvPr id="25"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DD3EBCD7-4434-45DD-B392-7A5CE0A9EC8D}"/>
              </a:ext>
            </a:extLst>
          </p:cNvPr>
          <p:cNvSpPr txBox="1">
            <a:spLocks noGrp="1"/>
          </p:cNvSpPr>
          <p:nvPr>
            <p:ph type="body" sz="half" idx="35" hasCustomPrompt="1"/>
          </p:nvPr>
        </p:nvSpPr>
        <p:spPr>
          <a:xfrm>
            <a:off x="17157090" y="7330373"/>
            <a:ext cx="3976153" cy="1943517"/>
          </a:xfrm>
          <a:prstGeom prst="rect">
            <a:avLst/>
          </a:prstGeom>
        </p:spPr>
        <p:txBody>
          <a:bodyPr>
            <a:normAutofit/>
          </a:bodyPr>
          <a:lstStyle>
            <a:lvl1pPr marL="0" indent="0" algn="ctr">
              <a:lnSpc>
                <a:spcPct val="120000"/>
              </a:lnSpc>
              <a:buSzTx/>
              <a:buFontTx/>
              <a:buNone/>
              <a:defRPr sz="18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a:t>
            </a:r>
            <a:endParaRPr dirty="0"/>
          </a:p>
        </p:txBody>
      </p:sp>
      <p:sp>
        <p:nvSpPr>
          <p:cNvPr id="2" name="Text Placeholder 2">
            <a:extLst>
              <a:ext uri="{FF2B5EF4-FFF2-40B4-BE49-F238E27FC236}">
                <a16:creationId xmlns:a16="http://schemas.microsoft.com/office/drawing/2014/main" id="{395A21E0-D74E-732C-2C6B-93D58714ABF8}"/>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DEB58142-3427-4509-E029-27E6E4F81E6B}"/>
              </a:ext>
            </a:extLst>
          </p:cNvPr>
          <p:cNvSpPr>
            <a:spLocks noGrp="1"/>
          </p:cNvSpPr>
          <p:nvPr>
            <p:ph type="dt" sz="half" idx="27"/>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extLst>
      <p:ext uri="{BB962C8B-B14F-4D97-AF65-F5344CB8AC3E}">
        <p14:creationId xmlns:p14="http://schemas.microsoft.com/office/powerpoint/2010/main" val="114652503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2448321" y="1789987"/>
            <a:ext cx="15824698" cy="3748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p>
            <a:pPr lvl="0">
              <a:lnSpc>
                <a:spcPct val="120000"/>
              </a:lnSpc>
            </a:pPr>
            <a:r>
              <a:rPr dirty="0"/>
              <a:t>Title Text</a:t>
            </a:r>
          </a:p>
        </p:txBody>
      </p:sp>
      <p:sp>
        <p:nvSpPr>
          <p:cNvPr id="2" name="Slide Number"/>
          <p:cNvSpPr txBox="1">
            <a:spLocks noGrp="1"/>
          </p:cNvSpPr>
          <p:nvPr>
            <p:ph type="sldNum" sz="quarter" idx="2"/>
          </p:nvPr>
        </p:nvSpPr>
        <p:spPr>
          <a:xfrm>
            <a:off x="23560099" y="12939772"/>
            <a:ext cx="239701" cy="203201"/>
          </a:xfrm>
          <a:prstGeom prst="rect">
            <a:avLst/>
          </a:prstGeom>
          <a:ln w="12700">
            <a:miter lim="400000"/>
          </a:ln>
        </p:spPr>
        <p:txBody>
          <a:bodyPr wrap="none" lIns="0" tIns="0" rIns="0" bIns="0" anchor="b">
            <a:spAutoFit/>
          </a:bodyPr>
          <a:lstStyle>
            <a:lvl1pPr algn="r">
              <a:defRPr sz="1400" spc="98">
                <a:solidFill>
                  <a:srgbClr val="222224"/>
                </a:solidFill>
                <a:latin typeface="Roboto Medium"/>
                <a:ea typeface="Roboto Medium"/>
                <a:cs typeface="Roboto Medium"/>
                <a:sym typeface="Roboto Medium"/>
              </a:defRPr>
            </a:lvl1pPr>
          </a:lstStyle>
          <a:p>
            <a:fld id="{86CB4B4D-7CA3-9044-876B-883B54F8677D}" type="slidenum">
              <a:t>‹#›</a:t>
            </a:fld>
            <a:endParaRPr dirty="0"/>
          </a:p>
        </p:txBody>
      </p:sp>
      <p:sp>
        <p:nvSpPr>
          <p:cNvPr id="3" name="FORTE DIGITAL"/>
          <p:cNvSpPr txBox="1"/>
          <p:nvPr/>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rPr b="1" dirty="0"/>
              <a:t>FORTE DIGITAL</a:t>
            </a:r>
          </a:p>
        </p:txBody>
      </p:sp>
      <p:sp>
        <p:nvSpPr>
          <p:cNvPr id="5" name="Body Level One…"/>
          <p:cNvSpPr txBox="1">
            <a:spLocks noGrp="1"/>
          </p:cNvSpPr>
          <p:nvPr>
            <p:ph type="body" idx="1"/>
          </p:nvPr>
        </p:nvSpPr>
        <p:spPr>
          <a:xfrm>
            <a:off x="2448320" y="6373058"/>
            <a:ext cx="15824699" cy="514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5" r:id="rId5"/>
    <p:sldLayoutId id="2147483669" r:id="rId6"/>
    <p:sldLayoutId id="2147483678" r:id="rId7"/>
    <p:sldLayoutId id="2147483688" r:id="rId8"/>
    <p:sldLayoutId id="2147483689" r:id="rId9"/>
    <p:sldLayoutId id="2147483690" r:id="rId10"/>
    <p:sldLayoutId id="2147483691" r:id="rId11"/>
  </p:sldLayoutIdLst>
  <p:transition spd="med"/>
  <p:hf hdr="0" ftr="0"/>
  <p:txStyles>
    <p:titleStyle>
      <a:lvl1pPr marL="0" marR="0" indent="0" algn="l" defTabSz="914400" rtl="0" eaLnBrk="1" latinLnBrk="0" hangingPunct="1">
        <a:lnSpc>
          <a:spcPts val="10500"/>
        </a:lnSpc>
        <a:spcBef>
          <a:spcPts val="0"/>
        </a:spcBef>
        <a:spcAft>
          <a:spcPts val="0"/>
        </a:spcAft>
        <a:buClrTx/>
        <a:buSzTx/>
        <a:buFontTx/>
        <a:buNone/>
        <a:tabLst/>
        <a:defRPr sz="6000" b="0" i="0" u="none" strike="noStrike" cap="none" spc="0" baseline="0" dirty="0">
          <a:solidFill>
            <a:srgbClr val="222222"/>
          </a:solidFill>
          <a:uFillTx/>
          <a:latin typeface="Roboto"/>
          <a:ea typeface="Roboto"/>
          <a:cs typeface="Roboto"/>
          <a:sym typeface="Haas Grot Text R 55 Roman"/>
        </a:defRPr>
      </a:lvl1pPr>
      <a:lvl2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2pPr>
      <a:lvl3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3pPr>
      <a:lvl4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4pPr>
      <a:lvl5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5pPr>
      <a:lvl6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6pPr>
      <a:lvl7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7pPr>
      <a:lvl8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8pPr>
      <a:lvl9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9pPr>
    </p:titleStyle>
    <p:body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p:bodyStyle>
    <p:otherStyle>
      <a:lvl1pPr marL="0" marR="0" indent="0"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1pPr>
      <a:lvl2pPr marL="0" marR="0" indent="914353"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2pPr>
      <a:lvl3pPr marL="0" marR="0" indent="1828708"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3pPr>
      <a:lvl4pPr marL="0" marR="0" indent="2743062"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4pPr>
      <a:lvl5pPr marL="0" marR="0" indent="3657417"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5pPr>
      <a:lvl6pPr marL="0" marR="0" indent="4571770"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6pPr>
      <a:lvl7pPr marL="0" marR="0" indent="5486125"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7pPr>
      <a:lvl8pPr marL="0" marR="0" indent="6400479"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8pPr>
      <a:lvl9pPr marL="0" marR="0" indent="7314834"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4.jfif"/></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hyperlink" Target="http://github.com/aliswil/portifolio-app"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free/student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FORTEDIGITAL.NO" TargetMode="Externa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8.jpe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customXml" Target="../ink/ink2.xml"/><Relationship Id="rId5" Type="http://schemas.openxmlformats.org/officeDocument/2006/relationships/image" Target="../media/image11.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2.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Image" descr="Image"/>
          <p:cNvPicPr>
            <a:picLocks noChangeAspect="1"/>
          </p:cNvPicPr>
          <p:nvPr/>
        </p:nvPicPr>
        <p:blipFill>
          <a:blip r:embed="rId2"/>
          <a:stretch>
            <a:fillRect/>
          </a:stretch>
        </p:blipFill>
        <p:spPr>
          <a:xfrm>
            <a:off x="9412977" y="4078209"/>
            <a:ext cx="5558047" cy="5559582"/>
          </a:xfrm>
          <a:prstGeom prst="rect">
            <a:avLst/>
          </a:prstGeom>
          <a:ln w="12700">
            <a:miter lim="400000"/>
          </a:ln>
        </p:spPr>
      </p:pic>
      <p:sp>
        <p:nvSpPr>
          <p:cNvPr id="6" name="Text Placeholder 5">
            <a:extLst>
              <a:ext uri="{FF2B5EF4-FFF2-40B4-BE49-F238E27FC236}">
                <a16:creationId xmlns:a16="http://schemas.microsoft.com/office/drawing/2014/main" id="{464257B9-0B65-4CEF-B709-048D5C4E18BA}"/>
              </a:ext>
            </a:extLst>
          </p:cNvPr>
          <p:cNvSpPr>
            <a:spLocks noGrp="1"/>
          </p:cNvSpPr>
          <p:nvPr>
            <p:ph type="body" sz="quarter" idx="24"/>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2">
            <a:extLst>
              <a:ext uri="{FF2B5EF4-FFF2-40B4-BE49-F238E27FC236}">
                <a16:creationId xmlns:a16="http://schemas.microsoft.com/office/drawing/2014/main" id="{048207E6-A496-49CF-A5F9-202D0EE5F311}"/>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
        <p:nvSpPr>
          <p:cNvPr id="2" name="Slide Number Placeholder 1">
            <a:extLst>
              <a:ext uri="{FF2B5EF4-FFF2-40B4-BE49-F238E27FC236}">
                <a16:creationId xmlns:a16="http://schemas.microsoft.com/office/drawing/2014/main" id="{5227203E-0E1E-4C16-ABC2-E91CEBC1CADD}"/>
              </a:ext>
            </a:extLst>
          </p:cNvPr>
          <p:cNvSpPr>
            <a:spLocks noGrp="1"/>
          </p:cNvSpPr>
          <p:nvPr>
            <p:ph type="sldNum" sz="quarter" idx="2"/>
          </p:nvPr>
        </p:nvSpPr>
        <p:spPr>
          <a:xfrm>
            <a:off x="23549804" y="12929057"/>
            <a:ext cx="255711" cy="215444"/>
          </a:xfrm>
        </p:spPr>
        <p:txBody>
          <a:bodyPr/>
          <a:lstStyle/>
          <a:p>
            <a:fld id="{86CB4B4D-7CA3-9044-876B-883B54F8677D}" type="slidenum">
              <a:rPr lang="en-US" smtClean="0"/>
              <a:pPr/>
              <a:t>1</a:t>
            </a:fld>
            <a:endParaRPr lang="en-US"/>
          </a:p>
        </p:txBody>
      </p:sp>
      <p:sp>
        <p:nvSpPr>
          <p:cNvPr id="577"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dirty="0"/>
              <a:t>FORTE DIGITAL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lide Number"/>
          <p:cNvSpPr txBox="1">
            <a:spLocks noGrp="1"/>
          </p:cNvSpPr>
          <p:nvPr>
            <p:ph type="sldNum" sz="quarter" idx="2"/>
          </p:nvPr>
        </p:nvSpPr>
        <p:spPr>
          <a:xfrm>
            <a:off x="23684640" y="12927530"/>
            <a:ext cx="115160" cy="215444"/>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kern="0"/>
              <a:pPr/>
              <a:t>10</a:t>
            </a:fld>
            <a:endParaRPr lang="en-US" kern="0"/>
          </a:p>
        </p:txBody>
      </p:sp>
      <p:sp>
        <p:nvSpPr>
          <p:cNvPr id="625" name="At vero eos et accusamus et iusto odio dignissimos ducimus qui blanditiis."/>
          <p:cNvSpPr txBox="1">
            <a:spLocks noGrp="1"/>
          </p:cNvSpPr>
          <p:nvPr>
            <p:ph type="body" sz="quarter" idx="23"/>
          </p:nvPr>
        </p:nvSpPr>
        <p:spPr>
          <a:xfrm>
            <a:off x="2493036" y="1634904"/>
            <a:ext cx="15824700" cy="3796352"/>
          </a:xfrm>
        </p:spPr>
        <p:txBody>
          <a:bodyPr/>
          <a:lstStyle/>
          <a:p>
            <a:r>
              <a:rPr lang="nb-NO" dirty="0" err="1"/>
              <a:t>Fortefamilien</a:t>
            </a:r>
            <a:endParaRPr lang="en-US" dirty="0"/>
          </a:p>
        </p:txBody>
      </p:sp>
      <p:sp>
        <p:nvSpPr>
          <p:cNvPr id="626"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p:nvPr>
        </p:nvSpPr>
        <p:spPr>
          <a:xfrm>
            <a:off x="2493037" y="5902636"/>
            <a:ext cx="7755146" cy="5037064"/>
          </a:xfrm>
        </p:spPr>
        <p:txBody>
          <a:bodyPr>
            <a:normAutofit/>
          </a:bodyPr>
          <a:lstStyle/>
          <a:p>
            <a:pPr marL="571500" indent="-571500" fontAlgn="base">
              <a:buFont typeface="Arial" panose="020B0604020202020204" pitchFamily="34" charset="0"/>
              <a:buChar char="•"/>
            </a:pPr>
            <a:r>
              <a:rPr lang="nb-NO" dirty="0"/>
              <a:t>"Alle-for-en" kultur ​</a:t>
            </a:r>
          </a:p>
          <a:p>
            <a:pPr marL="571500" indent="-571500" fontAlgn="base">
              <a:buFont typeface="Arial" panose="020B0604020202020204" pitchFamily="34" charset="0"/>
              <a:buChar char="•"/>
            </a:pPr>
            <a:r>
              <a:rPr lang="nb-NO" dirty="0"/>
              <a:t>Gøy på jobb</a:t>
            </a:r>
          </a:p>
          <a:p>
            <a:pPr marL="571500" indent="-571500" fontAlgn="base">
              <a:buFont typeface="Arial" panose="020B0604020202020204" pitchFamily="34" charset="0"/>
              <a:buChar char="•"/>
            </a:pPr>
            <a:r>
              <a:rPr lang="nb-NO" dirty="0"/>
              <a:t>Sosialt miljø</a:t>
            </a:r>
          </a:p>
          <a:p>
            <a:pPr marL="1291500" lvl="1" indent="-571500" fontAlgn="base">
              <a:buFont typeface="Arial" panose="020B0604020202020204" pitchFamily="34" charset="0"/>
              <a:buChar char="•"/>
            </a:pPr>
            <a:r>
              <a:rPr lang="nb-NO" dirty="0"/>
              <a:t>felles turer, middager og arrangementer</a:t>
            </a:r>
            <a:r>
              <a:rPr lang="en-US" dirty="0"/>
              <a:t>​</a:t>
            </a:r>
          </a:p>
          <a:p>
            <a:pPr marL="571500" indent="-571500" fontAlgn="base">
              <a:buFont typeface="Arial" panose="020B0604020202020204" pitchFamily="34" charset="0"/>
              <a:buChar char="•"/>
            </a:pPr>
            <a:r>
              <a:rPr lang="nb-NO" dirty="0"/>
              <a:t>Aktivitetsgrupper</a:t>
            </a:r>
          </a:p>
          <a:p>
            <a:pPr marL="1291500" lvl="1" indent="-571500" fontAlgn="base">
              <a:buFont typeface="Arial" panose="020B0604020202020204" pitchFamily="34" charset="0"/>
              <a:buChar char="•"/>
            </a:pPr>
            <a:r>
              <a:rPr lang="nb-NO" dirty="0"/>
              <a:t>buldring, </a:t>
            </a:r>
            <a:r>
              <a:rPr lang="nb-NO" dirty="0" err="1"/>
              <a:t>cageball</a:t>
            </a:r>
            <a:r>
              <a:rPr lang="nb-NO" dirty="0"/>
              <a:t>, løping, squash</a:t>
            </a:r>
            <a:r>
              <a:rPr lang="en-US" dirty="0"/>
              <a:t>​, golf, dans, </a:t>
            </a:r>
            <a:r>
              <a:rPr lang="en-US" dirty="0" err="1"/>
              <a:t>strikking</a:t>
            </a:r>
            <a:r>
              <a:rPr lang="en-US" dirty="0"/>
              <a:t>, </a:t>
            </a:r>
            <a:r>
              <a:rPr lang="en-US" dirty="0" err="1"/>
              <a:t>osv</a:t>
            </a:r>
            <a:endParaRPr lang="en-US" dirty="0"/>
          </a:p>
          <a:p>
            <a:pPr marL="571500" indent="-571500" fontAlgn="base">
              <a:buFont typeface="Arial" panose="020B0604020202020204" pitchFamily="34" charset="0"/>
              <a:buChar char="•"/>
            </a:pPr>
            <a:r>
              <a:rPr lang="nb-NO" dirty="0"/>
              <a:t>Besøke/jobbe fra våre andre kontorer</a:t>
            </a:r>
          </a:p>
          <a:p>
            <a:pPr marL="1291500" lvl="1" indent="-571500" fontAlgn="base">
              <a:buFont typeface="Arial" panose="020B0604020202020204" pitchFamily="34" charset="0"/>
              <a:buChar char="•"/>
            </a:pPr>
            <a:r>
              <a:rPr lang="nb-NO" dirty="0"/>
              <a:t>Krakow, Katowice, Berlin og København</a:t>
            </a:r>
            <a:r>
              <a:rPr lang="en-US" dirty="0"/>
              <a:t>​</a:t>
            </a:r>
          </a:p>
          <a:p>
            <a:pPr marL="571500" indent="-571500" fontAlgn="base">
              <a:buFont typeface="Arial" panose="020B0604020202020204" pitchFamily="34" charset="0"/>
              <a:buChar char="•"/>
            </a:pPr>
            <a:r>
              <a:rPr lang="nb-NO" dirty="0"/>
              <a:t>Camp Forte</a:t>
            </a:r>
          </a:p>
          <a:p>
            <a:pPr marL="571500" indent="-571500" fontAlgn="base">
              <a:buFont typeface="Arial" panose="020B0604020202020204" pitchFamily="34" charset="0"/>
              <a:buChar char="•"/>
            </a:pPr>
            <a:endParaRPr lang="en-US" sz="2800" dirty="0"/>
          </a:p>
        </p:txBody>
      </p:sp>
      <p:sp>
        <p:nvSpPr>
          <p:cNvPr id="2" name="Date Placeholder 1">
            <a:extLst>
              <a:ext uri="{FF2B5EF4-FFF2-40B4-BE49-F238E27FC236}">
                <a16:creationId xmlns:a16="http://schemas.microsoft.com/office/drawing/2014/main" id="{D01D635D-A966-4A92-B12A-D38FCCB20B12}"/>
              </a:ext>
            </a:extLst>
          </p:cNvPr>
          <p:cNvSpPr>
            <a:spLocks noGrp="1"/>
          </p:cNvSpPr>
          <p:nvPr>
            <p:ph type="dt" sz="half" idx="27"/>
          </p:nvPr>
        </p:nvSpPr>
        <p:spPr>
          <a:xfrm>
            <a:off x="22690667" y="582673"/>
            <a:ext cx="1071034" cy="203202"/>
          </a:xfrm>
        </p:spPr>
        <p:txBody>
          <a:bodyPr/>
          <a:lstStyle/>
          <a:p>
            <a:fld id="{6042C2C6-CA32-4982-AFCD-CE40D8BAC0CF}" type="datetime1">
              <a:rPr lang="pl-PL" kern="0">
                <a:solidFill>
                  <a:srgbClr val="000000"/>
                </a:solidFill>
                <a:sym typeface="Haas Grot Text R 55 Roman"/>
              </a:rPr>
              <a:pPr/>
              <a:t>9.11.2022</a:t>
            </a:fld>
            <a:endParaRPr lang="en-US" kern="0">
              <a:solidFill>
                <a:srgbClr val="000000"/>
              </a:solidFill>
              <a:sym typeface="Haas Grot Text R 55 Roman"/>
            </a:endParaRPr>
          </a:p>
        </p:txBody>
      </p:sp>
      <p:pic>
        <p:nvPicPr>
          <p:cNvPr id="5" name="Bilde 4" descr="Et bilde som inneholder tekst, person, innendørs, tak&#10;&#10;Automatisk generert beskrivelse">
            <a:extLst>
              <a:ext uri="{FF2B5EF4-FFF2-40B4-BE49-F238E27FC236}">
                <a16:creationId xmlns:a16="http://schemas.microsoft.com/office/drawing/2014/main" id="{5B61770A-0527-543A-FDA5-908C1423D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3473" y="7110754"/>
            <a:ext cx="8645230" cy="5763484"/>
          </a:xfrm>
          <a:prstGeom prst="rect">
            <a:avLst/>
          </a:prstGeom>
        </p:spPr>
      </p:pic>
      <p:pic>
        <p:nvPicPr>
          <p:cNvPr id="8" name="Bilde 7" descr="Et bilde som inneholder tre, person, utendørs, sitter&#10;&#10;Automatisk generert beskrivelse">
            <a:extLst>
              <a:ext uri="{FF2B5EF4-FFF2-40B4-BE49-F238E27FC236}">
                <a16:creationId xmlns:a16="http://schemas.microsoft.com/office/drawing/2014/main" id="{E89AF3B6-B523-FCA2-2723-7CD6F59C9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161" y="1163524"/>
            <a:ext cx="8647542" cy="5763484"/>
          </a:xfrm>
          <a:prstGeom prst="rect">
            <a:avLst/>
          </a:prstGeom>
        </p:spPr>
      </p:pic>
      <p:sp>
        <p:nvSpPr>
          <p:cNvPr id="3" name="Text Placeholder 5">
            <a:extLst>
              <a:ext uri="{FF2B5EF4-FFF2-40B4-BE49-F238E27FC236}">
                <a16:creationId xmlns:a16="http://schemas.microsoft.com/office/drawing/2014/main" id="{06DE5F76-AB14-7E7D-972A-BD06B9EBA60A}"/>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266380047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lide Number"/>
          <p:cNvSpPr txBox="1">
            <a:spLocks noGrp="1"/>
          </p:cNvSpPr>
          <p:nvPr>
            <p:ph type="sldNum" sz="quarter" idx="2"/>
          </p:nvPr>
        </p:nvSpPr>
        <p:spPr>
          <a:xfrm>
            <a:off x="23684640" y="12927530"/>
            <a:ext cx="115160" cy="215444"/>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kern="0"/>
              <a:pPr/>
              <a:t>11</a:t>
            </a:fld>
            <a:endParaRPr lang="en-US" kern="0"/>
          </a:p>
        </p:txBody>
      </p:sp>
      <p:sp>
        <p:nvSpPr>
          <p:cNvPr id="625" name="At vero eos et accusamus et iusto odio dignissimos ducimus qui blanditiis."/>
          <p:cNvSpPr txBox="1">
            <a:spLocks noGrp="1"/>
          </p:cNvSpPr>
          <p:nvPr>
            <p:ph type="body" sz="quarter" idx="23"/>
          </p:nvPr>
        </p:nvSpPr>
        <p:spPr>
          <a:xfrm>
            <a:off x="2448320" y="1742396"/>
            <a:ext cx="15824700" cy="3796352"/>
          </a:xfrm>
        </p:spPr>
        <p:txBody>
          <a:bodyPr/>
          <a:lstStyle/>
          <a:p>
            <a:r>
              <a:rPr lang="nb-NO" dirty="0"/>
              <a:t>Forte Hotel: France</a:t>
            </a:r>
          </a:p>
        </p:txBody>
      </p:sp>
      <p:sp>
        <p:nvSpPr>
          <p:cNvPr id="626"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p:nvPr>
        </p:nvSpPr>
        <p:spPr>
          <a:xfrm>
            <a:off x="2433813" y="6337552"/>
            <a:ext cx="8420234" cy="5037064"/>
          </a:xfrm>
        </p:spPr>
        <p:txBody>
          <a:bodyPr>
            <a:normAutofit/>
          </a:bodyPr>
          <a:lstStyle/>
          <a:p>
            <a:pPr marL="571500" indent="-571500" fontAlgn="base">
              <a:buFont typeface="Arial" panose="020B0604020202020204" pitchFamily="34" charset="0"/>
              <a:buChar char="•"/>
            </a:pPr>
            <a:r>
              <a:rPr lang="nb-NO" sz="2800" dirty="0"/>
              <a:t>Forte eier en «hytte» litt sør for Bordeaux i Frankrike </a:t>
            </a:r>
          </a:p>
          <a:p>
            <a:pPr marL="571500" indent="-571500" fontAlgn="base">
              <a:buFont typeface="Arial" panose="020B0604020202020204" pitchFamily="34" charset="0"/>
              <a:buChar char="•"/>
            </a:pPr>
            <a:r>
              <a:rPr lang="nb-NO" sz="2800" dirty="0"/>
              <a:t>Ansatte kan bruke Forte Hotel til ferie eller som </a:t>
            </a:r>
            <a:r>
              <a:rPr lang="nb-NO" sz="2800" dirty="0" err="1"/>
              <a:t>remote</a:t>
            </a:r>
            <a:r>
              <a:rPr lang="nb-NO" sz="2800" dirty="0"/>
              <a:t> kontor</a:t>
            </a:r>
          </a:p>
        </p:txBody>
      </p:sp>
      <p:sp>
        <p:nvSpPr>
          <p:cNvPr id="2" name="Date Placeholder 1">
            <a:extLst>
              <a:ext uri="{FF2B5EF4-FFF2-40B4-BE49-F238E27FC236}">
                <a16:creationId xmlns:a16="http://schemas.microsoft.com/office/drawing/2014/main" id="{D01D635D-A966-4A92-B12A-D38FCCB20B12}"/>
              </a:ext>
            </a:extLst>
          </p:cNvPr>
          <p:cNvSpPr>
            <a:spLocks noGrp="1"/>
          </p:cNvSpPr>
          <p:nvPr>
            <p:ph type="dt" sz="half" idx="27"/>
          </p:nvPr>
        </p:nvSpPr>
        <p:spPr>
          <a:xfrm>
            <a:off x="22690667" y="582673"/>
            <a:ext cx="1071034" cy="203202"/>
          </a:xfrm>
        </p:spPr>
        <p:txBody>
          <a:bodyPr/>
          <a:lstStyle/>
          <a:p>
            <a:fld id="{6042C2C6-CA32-4982-AFCD-CE40D8BAC0CF}" type="datetime1">
              <a:rPr lang="pl-PL" kern="0">
                <a:solidFill>
                  <a:srgbClr val="000000"/>
                </a:solidFill>
                <a:sym typeface="Haas Grot Text R 55 Roman"/>
              </a:rPr>
              <a:pPr/>
              <a:t>9.11.2022</a:t>
            </a:fld>
            <a:endParaRPr lang="en-US" kern="0">
              <a:solidFill>
                <a:srgbClr val="000000"/>
              </a:solidFill>
              <a:sym typeface="Haas Grot Text R 55 Roman"/>
            </a:endParaRPr>
          </a:p>
        </p:txBody>
      </p:sp>
      <p:pic>
        <p:nvPicPr>
          <p:cNvPr id="6146" name="Picture 2">
            <a:extLst>
              <a:ext uri="{FF2B5EF4-FFF2-40B4-BE49-F238E27FC236}">
                <a16:creationId xmlns:a16="http://schemas.microsoft.com/office/drawing/2014/main" id="{692811CC-9EB7-E4CC-3F96-E5B6680A40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89" r="4584" b="21825"/>
          <a:stretch/>
        </p:blipFill>
        <p:spPr bwMode="auto">
          <a:xfrm>
            <a:off x="10854046" y="2973255"/>
            <a:ext cx="13102932" cy="8222266"/>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42BC5349-DB07-F229-BA0B-74373FB305DD}"/>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35099914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lide Number"/>
          <p:cNvSpPr txBox="1">
            <a:spLocks noGrp="1"/>
          </p:cNvSpPr>
          <p:nvPr>
            <p:ph type="sldNum" sz="quarter" idx="2"/>
          </p:nvPr>
        </p:nvSpPr>
        <p:spPr>
          <a:xfrm>
            <a:off x="23684640" y="12927530"/>
            <a:ext cx="115160" cy="215444"/>
          </a:xfr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lang="en-US" kern="0"/>
              <a:pPr/>
              <a:t>12</a:t>
            </a:fld>
            <a:endParaRPr lang="en-US" kern="0"/>
          </a:p>
        </p:txBody>
      </p:sp>
      <p:sp>
        <p:nvSpPr>
          <p:cNvPr id="625" name="At vero eos et accusamus et iusto odio dignissimos ducimus qui blanditiis."/>
          <p:cNvSpPr txBox="1">
            <a:spLocks noGrp="1"/>
          </p:cNvSpPr>
          <p:nvPr>
            <p:ph type="body" sz="quarter" idx="23"/>
          </p:nvPr>
        </p:nvSpPr>
        <p:spPr>
          <a:xfrm>
            <a:off x="2448320" y="1742396"/>
            <a:ext cx="15824700" cy="3796352"/>
          </a:xfrm>
        </p:spPr>
        <p:txBody>
          <a:bodyPr/>
          <a:lstStyle/>
          <a:p>
            <a:r>
              <a:rPr lang="nb-NO" dirty="0"/>
              <a:t>Faglig utvikling</a:t>
            </a:r>
            <a:endParaRPr lang="en-US" dirty="0"/>
          </a:p>
        </p:txBody>
      </p:sp>
      <p:sp>
        <p:nvSpPr>
          <p:cNvPr id="626"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p:nvPr>
        </p:nvSpPr>
        <p:spPr>
          <a:xfrm>
            <a:off x="2433813" y="6337552"/>
            <a:ext cx="15853718" cy="5037064"/>
          </a:xfrm>
        </p:spPr>
        <p:txBody>
          <a:bodyPr>
            <a:normAutofit/>
          </a:bodyPr>
          <a:lstStyle/>
          <a:p>
            <a:pPr marL="571500" indent="-571500" fontAlgn="base">
              <a:buFont typeface="Arial" panose="020B0604020202020204" pitchFamily="34" charset="0"/>
              <a:buChar char="•"/>
            </a:pPr>
            <a:r>
              <a:rPr lang="nb-NO" sz="2800" dirty="0"/>
              <a:t>8t dedikert til fagutvikling hver måned</a:t>
            </a:r>
          </a:p>
          <a:p>
            <a:pPr marL="571500" indent="-571500" fontAlgn="base">
              <a:buFont typeface="Arial" panose="020B0604020202020204" pitchFamily="34" charset="0"/>
              <a:buChar char="•"/>
            </a:pPr>
            <a:r>
              <a:rPr lang="nb-NO" sz="2800" dirty="0"/>
              <a:t>Faggrupper</a:t>
            </a:r>
            <a:endParaRPr lang="en-US" sz="2800" dirty="0"/>
          </a:p>
          <a:p>
            <a:pPr marL="571500" indent="-571500" fontAlgn="base">
              <a:buFont typeface="Arial" panose="020B0604020202020204" pitchFamily="34" charset="0"/>
              <a:buChar char="•"/>
            </a:pPr>
            <a:r>
              <a:rPr lang="nb-NO" sz="2800" dirty="0"/>
              <a:t>Kurs og konferanser</a:t>
            </a:r>
            <a:r>
              <a:rPr lang="en-US" sz="2800" dirty="0"/>
              <a:t>​</a:t>
            </a:r>
            <a:endParaRPr lang="nb-NO" sz="2800" dirty="0"/>
          </a:p>
          <a:p>
            <a:pPr marL="571500" indent="-571500" fontAlgn="base">
              <a:buFont typeface="Arial" panose="020B0604020202020204" pitchFamily="34" charset="0"/>
              <a:buChar char="•"/>
            </a:pPr>
            <a:r>
              <a:rPr lang="nb-NO" sz="2800" dirty="0"/>
              <a:t>m.m.</a:t>
            </a:r>
            <a:endParaRPr lang="en-US" sz="2800" dirty="0"/>
          </a:p>
        </p:txBody>
      </p:sp>
      <p:sp>
        <p:nvSpPr>
          <p:cNvPr id="2" name="Date Placeholder 1">
            <a:extLst>
              <a:ext uri="{FF2B5EF4-FFF2-40B4-BE49-F238E27FC236}">
                <a16:creationId xmlns:a16="http://schemas.microsoft.com/office/drawing/2014/main" id="{D01D635D-A966-4A92-B12A-D38FCCB20B12}"/>
              </a:ext>
            </a:extLst>
          </p:cNvPr>
          <p:cNvSpPr>
            <a:spLocks noGrp="1"/>
          </p:cNvSpPr>
          <p:nvPr>
            <p:ph type="dt" sz="half" idx="27"/>
          </p:nvPr>
        </p:nvSpPr>
        <p:spPr>
          <a:xfrm>
            <a:off x="22690667" y="582673"/>
            <a:ext cx="1071034" cy="203202"/>
          </a:xfrm>
        </p:spPr>
        <p:txBody>
          <a:bodyPr/>
          <a:lstStyle/>
          <a:p>
            <a:fld id="{6042C2C6-CA32-4982-AFCD-CE40D8BAC0CF}" type="datetime1">
              <a:rPr lang="pl-PL" kern="0">
                <a:solidFill>
                  <a:srgbClr val="000000"/>
                </a:solidFill>
                <a:sym typeface="Haas Grot Text R 55 Roman"/>
              </a:rPr>
              <a:pPr/>
              <a:t>9.11.2022</a:t>
            </a:fld>
            <a:endParaRPr lang="en-US" kern="0">
              <a:solidFill>
                <a:srgbClr val="000000"/>
              </a:solidFill>
              <a:sym typeface="Haas Grot Text R 55 Roman"/>
            </a:endParaRPr>
          </a:p>
        </p:txBody>
      </p:sp>
      <p:pic>
        <p:nvPicPr>
          <p:cNvPr id="3" name="Bilde 2">
            <a:extLst>
              <a:ext uri="{FF2B5EF4-FFF2-40B4-BE49-F238E27FC236}">
                <a16:creationId xmlns:a16="http://schemas.microsoft.com/office/drawing/2014/main" id="{05AB5595-A6F2-A0D8-7C0F-2B94832AB0AF}"/>
              </a:ext>
            </a:extLst>
          </p:cNvPr>
          <p:cNvPicPr>
            <a:picLocks noChangeAspect="1"/>
          </p:cNvPicPr>
          <p:nvPr/>
        </p:nvPicPr>
        <p:blipFill>
          <a:blip r:embed="rId2"/>
          <a:stretch>
            <a:fillRect/>
          </a:stretch>
        </p:blipFill>
        <p:spPr>
          <a:xfrm>
            <a:off x="10565236" y="2616788"/>
            <a:ext cx="13166208" cy="8768900"/>
          </a:xfrm>
          <a:prstGeom prst="rect">
            <a:avLst/>
          </a:prstGeom>
        </p:spPr>
      </p:pic>
      <p:sp>
        <p:nvSpPr>
          <p:cNvPr id="4" name="Text Placeholder 5">
            <a:extLst>
              <a:ext uri="{FF2B5EF4-FFF2-40B4-BE49-F238E27FC236}">
                <a16:creationId xmlns:a16="http://schemas.microsoft.com/office/drawing/2014/main" id="{0D5EF3CA-9CB2-87AD-BB37-A20D48A9B15A}"/>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26878876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63083AD3-9021-9BA9-1142-C4C20987CD66}"/>
              </a:ext>
            </a:extLst>
          </p:cNvPr>
          <p:cNvSpPr>
            <a:spLocks noGrp="1"/>
          </p:cNvSpPr>
          <p:nvPr>
            <p:ph type="sldNum" sz="quarter" idx="2"/>
          </p:nvPr>
        </p:nvSpPr>
        <p:spPr>
          <a:xfrm>
            <a:off x="23569481" y="12927529"/>
            <a:ext cx="230319" cy="215444"/>
          </a:xfrm>
        </p:spPr>
        <p:txBody>
          <a:bodyPr/>
          <a:lstStyle/>
          <a:p>
            <a:fld id="{86CB4B4D-7CA3-9044-876B-883B54F8677D}" type="slidenum">
              <a:rPr lang="nb-NO" smtClean="0"/>
              <a:t>13</a:t>
            </a:fld>
            <a:endParaRPr lang="nb-NO"/>
          </a:p>
        </p:txBody>
      </p:sp>
      <p:sp>
        <p:nvSpPr>
          <p:cNvPr id="3" name="Plassholder for tekst 2">
            <a:extLst>
              <a:ext uri="{FF2B5EF4-FFF2-40B4-BE49-F238E27FC236}">
                <a16:creationId xmlns:a16="http://schemas.microsoft.com/office/drawing/2014/main" id="{23664763-4352-EA12-9CD3-52C12C435FDE}"/>
              </a:ext>
            </a:extLst>
          </p:cNvPr>
          <p:cNvSpPr>
            <a:spLocks noGrp="1"/>
          </p:cNvSpPr>
          <p:nvPr>
            <p:ph type="body" sz="quarter" idx="23"/>
          </p:nvPr>
        </p:nvSpPr>
        <p:spPr/>
        <p:txBody>
          <a:bodyPr/>
          <a:lstStyle/>
          <a:p>
            <a:r>
              <a:rPr lang="nb-NO" dirty="0"/>
              <a:t>Som nyutdannet</a:t>
            </a:r>
          </a:p>
        </p:txBody>
      </p:sp>
      <p:sp>
        <p:nvSpPr>
          <p:cNvPr id="4" name="Plassholder for tekst 3">
            <a:extLst>
              <a:ext uri="{FF2B5EF4-FFF2-40B4-BE49-F238E27FC236}">
                <a16:creationId xmlns:a16="http://schemas.microsoft.com/office/drawing/2014/main" id="{26FC5CB8-C93A-F39A-3D36-0572AF067197}"/>
              </a:ext>
            </a:extLst>
          </p:cNvPr>
          <p:cNvSpPr>
            <a:spLocks noGrp="1"/>
          </p:cNvSpPr>
          <p:nvPr>
            <p:ph type="body" sz="half" idx="24"/>
          </p:nvPr>
        </p:nvSpPr>
        <p:spPr>
          <a:xfrm>
            <a:off x="2433813" y="6337552"/>
            <a:ext cx="8645006" cy="5037064"/>
          </a:xfrm>
        </p:spPr>
        <p:txBody>
          <a:bodyPr>
            <a:normAutofit/>
          </a:bodyPr>
          <a:lstStyle/>
          <a:p>
            <a:pPr marL="571500" indent="-571500" fontAlgn="base">
              <a:buFont typeface="Arial" panose="020B0604020202020204" pitchFamily="34" charset="0"/>
              <a:buChar char="•"/>
            </a:pPr>
            <a:r>
              <a:rPr lang="nb-NO" dirty="0"/>
              <a:t>Felles </a:t>
            </a:r>
            <a:r>
              <a:rPr lang="nb-NO" dirty="0" err="1"/>
              <a:t>onboardingprogram</a:t>
            </a:r>
            <a:r>
              <a:rPr lang="nb-NO" dirty="0"/>
              <a:t> for nyutdannede på tvers av avdelinger</a:t>
            </a:r>
            <a:r>
              <a:rPr lang="en-US" dirty="0"/>
              <a:t>​</a:t>
            </a:r>
          </a:p>
          <a:p>
            <a:pPr marL="571500" indent="-571500" fontAlgn="base">
              <a:buFont typeface="Arial" panose="020B0604020202020204" pitchFamily="34" charset="0"/>
              <a:buChar char="•"/>
            </a:pPr>
            <a:r>
              <a:rPr lang="nb-NO" dirty="0"/>
              <a:t>Første måned</a:t>
            </a:r>
          </a:p>
          <a:p>
            <a:pPr marL="1291500" lvl="1" indent="-571500" fontAlgn="base">
              <a:buFont typeface="Arial" panose="020B0604020202020204" pitchFamily="34" charset="0"/>
              <a:buChar char="•"/>
            </a:pPr>
            <a:r>
              <a:rPr lang="nb-NO" dirty="0"/>
              <a:t>Intro til Forte og konsulentrollen</a:t>
            </a:r>
          </a:p>
          <a:p>
            <a:pPr marL="1291500" lvl="1" indent="-571500" fontAlgn="base">
              <a:buFont typeface="Arial" panose="020B0604020202020204" pitchFamily="34" charset="0"/>
              <a:buChar char="•"/>
            </a:pPr>
            <a:r>
              <a:rPr lang="nb-NO" dirty="0"/>
              <a:t>Developer </a:t>
            </a:r>
            <a:r>
              <a:rPr lang="nb-NO" dirty="0" err="1"/>
              <a:t>Academy</a:t>
            </a:r>
            <a:endParaRPr lang="nb-NO" dirty="0"/>
          </a:p>
          <a:p>
            <a:pPr marL="1291500" lvl="1" indent="-571500" fontAlgn="base">
              <a:buFont typeface="Arial" panose="020B0604020202020204" pitchFamily="34" charset="0"/>
              <a:buChar char="•"/>
            </a:pPr>
            <a:r>
              <a:rPr lang="nb-NO" dirty="0"/>
              <a:t>SQA</a:t>
            </a:r>
          </a:p>
          <a:p>
            <a:pPr marL="1291500" lvl="1" indent="-571500" fontAlgn="base">
              <a:buFont typeface="Arial" panose="020B0604020202020204" pitchFamily="34" charset="0"/>
              <a:buChar char="•"/>
            </a:pPr>
            <a:r>
              <a:rPr lang="nb-NO" dirty="0" err="1"/>
              <a:t>Azure</a:t>
            </a:r>
            <a:r>
              <a:rPr lang="nb-NO" dirty="0"/>
              <a:t> </a:t>
            </a:r>
            <a:r>
              <a:rPr lang="nb-NO" dirty="0" err="1"/>
              <a:t>Fundamentals</a:t>
            </a:r>
            <a:endParaRPr lang="en-US" dirty="0"/>
          </a:p>
          <a:p>
            <a:pPr marL="571500" indent="-571500" fontAlgn="base">
              <a:buFont typeface="Arial" panose="020B0604020202020204" pitchFamily="34" charset="0"/>
              <a:buChar char="•"/>
            </a:pPr>
            <a:r>
              <a:rPr lang="nb-NO" dirty="0"/>
              <a:t>Buddy</a:t>
            </a:r>
          </a:p>
          <a:p>
            <a:pPr marL="571500" indent="-571500" fontAlgn="base">
              <a:buFont typeface="Arial" panose="020B0604020202020204" pitchFamily="34" charset="0"/>
              <a:buChar char="•"/>
            </a:pPr>
            <a:r>
              <a:rPr lang="nb-NO" dirty="0"/>
              <a:t>Involvert i sosialt frem mot oppstart</a:t>
            </a:r>
          </a:p>
          <a:p>
            <a:endParaRPr lang="nb-NO" dirty="0"/>
          </a:p>
        </p:txBody>
      </p:sp>
      <p:sp>
        <p:nvSpPr>
          <p:cNvPr id="6" name="Plassholder for dato 5">
            <a:extLst>
              <a:ext uri="{FF2B5EF4-FFF2-40B4-BE49-F238E27FC236}">
                <a16:creationId xmlns:a16="http://schemas.microsoft.com/office/drawing/2014/main" id="{7519948A-607A-7119-38CE-4DC5BFECAB4B}"/>
              </a:ext>
            </a:extLst>
          </p:cNvPr>
          <p:cNvSpPr>
            <a:spLocks noGrp="1"/>
          </p:cNvSpPr>
          <p:nvPr>
            <p:ph type="dt" sz="half" idx="27"/>
          </p:nvPr>
        </p:nvSpPr>
        <p:spPr/>
        <p:txBody>
          <a:bodyPr/>
          <a:lstStyle/>
          <a:p>
            <a:pPr algn="r"/>
            <a:fld id="{461B9792-1B2B-403A-AB22-9C259BC2A77B}" type="datetime1">
              <a:rPr lang="pl-PL" smtClean="0"/>
              <a:t>9.11.2022</a:t>
            </a:fld>
            <a:endParaRPr lang="en-US"/>
          </a:p>
        </p:txBody>
      </p:sp>
      <p:pic>
        <p:nvPicPr>
          <p:cNvPr id="2050" name="Picture 2">
            <a:extLst>
              <a:ext uri="{FF2B5EF4-FFF2-40B4-BE49-F238E27FC236}">
                <a16:creationId xmlns:a16="http://schemas.microsoft.com/office/drawing/2014/main" id="{58B67EC0-D307-AF4A-E334-7F0688668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4369" y="2962235"/>
            <a:ext cx="12640366" cy="8412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DDB6D2F7-FA4C-0400-9187-CF52D01E8A8F}"/>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21809935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63083AD3-9021-9BA9-1142-C4C20987CD66}"/>
              </a:ext>
            </a:extLst>
          </p:cNvPr>
          <p:cNvSpPr>
            <a:spLocks noGrp="1"/>
          </p:cNvSpPr>
          <p:nvPr>
            <p:ph type="sldNum" sz="quarter" idx="2"/>
          </p:nvPr>
        </p:nvSpPr>
        <p:spPr>
          <a:xfrm>
            <a:off x="23569481" y="12927529"/>
            <a:ext cx="230319" cy="215444"/>
          </a:xfrm>
        </p:spPr>
        <p:txBody>
          <a:bodyPr/>
          <a:lstStyle/>
          <a:p>
            <a:fld id="{86CB4B4D-7CA3-9044-876B-883B54F8677D}" type="slidenum">
              <a:rPr lang="nb-NO" smtClean="0"/>
              <a:t>14</a:t>
            </a:fld>
            <a:endParaRPr lang="nb-NO"/>
          </a:p>
        </p:txBody>
      </p:sp>
      <p:sp>
        <p:nvSpPr>
          <p:cNvPr id="3" name="Plassholder for tekst 2">
            <a:extLst>
              <a:ext uri="{FF2B5EF4-FFF2-40B4-BE49-F238E27FC236}">
                <a16:creationId xmlns:a16="http://schemas.microsoft.com/office/drawing/2014/main" id="{23664763-4352-EA12-9CD3-52C12C435FDE}"/>
              </a:ext>
            </a:extLst>
          </p:cNvPr>
          <p:cNvSpPr>
            <a:spLocks noGrp="1"/>
          </p:cNvSpPr>
          <p:nvPr>
            <p:ph type="body" sz="quarter" idx="23"/>
          </p:nvPr>
        </p:nvSpPr>
        <p:spPr/>
        <p:txBody>
          <a:bodyPr/>
          <a:lstStyle/>
          <a:p>
            <a:r>
              <a:rPr lang="nb-NO" dirty="0"/>
              <a:t>Summer </a:t>
            </a:r>
            <a:r>
              <a:rPr lang="nb-NO" dirty="0" err="1"/>
              <a:t>Internship</a:t>
            </a:r>
            <a:endParaRPr lang="nb-NO" dirty="0"/>
          </a:p>
        </p:txBody>
      </p:sp>
      <p:sp>
        <p:nvSpPr>
          <p:cNvPr id="4" name="Plassholder for tekst 3">
            <a:extLst>
              <a:ext uri="{FF2B5EF4-FFF2-40B4-BE49-F238E27FC236}">
                <a16:creationId xmlns:a16="http://schemas.microsoft.com/office/drawing/2014/main" id="{26FC5CB8-C93A-F39A-3D36-0572AF067197}"/>
              </a:ext>
            </a:extLst>
          </p:cNvPr>
          <p:cNvSpPr>
            <a:spLocks noGrp="1"/>
          </p:cNvSpPr>
          <p:nvPr>
            <p:ph type="body" sz="half" idx="24"/>
          </p:nvPr>
        </p:nvSpPr>
        <p:spPr>
          <a:xfrm>
            <a:off x="2433813" y="6337552"/>
            <a:ext cx="8645006" cy="5037064"/>
          </a:xfrm>
        </p:spPr>
        <p:txBody>
          <a:bodyPr>
            <a:normAutofit/>
          </a:bodyPr>
          <a:lstStyle/>
          <a:p>
            <a:pPr marL="571500" indent="-571500">
              <a:buFont typeface="Arial" panose="020B0604020202020204" pitchFamily="34" charset="0"/>
              <a:buChar char="•"/>
            </a:pPr>
            <a:r>
              <a:rPr lang="nb-NO" dirty="0"/>
              <a:t>Et </a:t>
            </a:r>
            <a:r>
              <a:rPr lang="nb-NO" dirty="0" err="1"/>
              <a:t>internship</a:t>
            </a:r>
            <a:r>
              <a:rPr lang="nb-NO" dirty="0"/>
              <a:t> over 8 uker</a:t>
            </a:r>
          </a:p>
          <a:p>
            <a:pPr marL="1291500" lvl="1" indent="-571500">
              <a:buFont typeface="Arial" panose="020B0604020202020204" pitchFamily="34" charset="0"/>
              <a:buChar char="•"/>
            </a:pPr>
            <a:r>
              <a:rPr lang="nb-NO" dirty="0"/>
              <a:t>3 uker i Krakow (Forte dekker reise og opphold)</a:t>
            </a:r>
          </a:p>
          <a:p>
            <a:pPr marL="571500" indent="-571500">
              <a:buFont typeface="Arial" panose="020B0604020202020204" pitchFamily="34" charset="0"/>
              <a:buChar char="•"/>
            </a:pPr>
            <a:r>
              <a:rPr lang="nb-NO" dirty="0"/>
              <a:t>Tverrfaglige teams</a:t>
            </a:r>
          </a:p>
          <a:p>
            <a:pPr marL="571500" indent="-571500">
              <a:buFont typeface="Arial" panose="020B0604020202020204" pitchFamily="34" charset="0"/>
              <a:buChar char="•"/>
            </a:pPr>
            <a:r>
              <a:rPr lang="nb-NO" dirty="0"/>
              <a:t>Reelt kundeprosjekt</a:t>
            </a:r>
          </a:p>
          <a:p>
            <a:pPr marL="571500" indent="-571500">
              <a:buFont typeface="Arial" panose="020B0604020202020204" pitchFamily="34" charset="0"/>
              <a:buChar char="•"/>
            </a:pPr>
            <a:r>
              <a:rPr lang="nb-NO" dirty="0"/>
              <a:t>Mentorer</a:t>
            </a:r>
          </a:p>
          <a:p>
            <a:pPr marL="571500" indent="-571500">
              <a:buFont typeface="Arial" panose="020B0604020202020204" pitchFamily="34" charset="0"/>
              <a:buChar char="•"/>
            </a:pPr>
            <a:r>
              <a:rPr lang="nb-NO" dirty="0"/>
              <a:t>Brukertesting</a:t>
            </a:r>
          </a:p>
          <a:p>
            <a:pPr marL="571500" indent="-571500">
              <a:buFont typeface="Arial" panose="020B0604020202020204" pitchFamily="34" charset="0"/>
              <a:buChar char="•"/>
            </a:pPr>
            <a:r>
              <a:rPr lang="nb-NO" dirty="0"/>
              <a:t>Møte med kunder og stakeholders</a:t>
            </a:r>
          </a:p>
          <a:p>
            <a:pPr marL="571500" indent="-571500">
              <a:buFont typeface="Arial" panose="020B0604020202020204" pitchFamily="34" charset="0"/>
              <a:buChar char="•"/>
            </a:pPr>
            <a:r>
              <a:rPr lang="nb-NO" dirty="0"/>
              <a:t>Innføring i relevante teknologier</a:t>
            </a:r>
          </a:p>
          <a:p>
            <a:endParaRPr lang="nb-NO" dirty="0"/>
          </a:p>
        </p:txBody>
      </p:sp>
      <p:sp>
        <p:nvSpPr>
          <p:cNvPr id="6" name="Plassholder for dato 5">
            <a:extLst>
              <a:ext uri="{FF2B5EF4-FFF2-40B4-BE49-F238E27FC236}">
                <a16:creationId xmlns:a16="http://schemas.microsoft.com/office/drawing/2014/main" id="{7519948A-607A-7119-38CE-4DC5BFECAB4B}"/>
              </a:ext>
            </a:extLst>
          </p:cNvPr>
          <p:cNvSpPr>
            <a:spLocks noGrp="1"/>
          </p:cNvSpPr>
          <p:nvPr>
            <p:ph type="dt" sz="half" idx="27"/>
          </p:nvPr>
        </p:nvSpPr>
        <p:spPr/>
        <p:txBody>
          <a:bodyPr/>
          <a:lstStyle/>
          <a:p>
            <a:pPr algn="r"/>
            <a:fld id="{461B9792-1B2B-403A-AB22-9C259BC2A77B}" type="datetime1">
              <a:rPr lang="pl-PL" smtClean="0"/>
              <a:t>9.11.2022</a:t>
            </a:fld>
            <a:endParaRPr lang="en-US"/>
          </a:p>
        </p:txBody>
      </p:sp>
      <p:pic>
        <p:nvPicPr>
          <p:cNvPr id="2050" name="Picture 2">
            <a:extLst>
              <a:ext uri="{FF2B5EF4-FFF2-40B4-BE49-F238E27FC236}">
                <a16:creationId xmlns:a16="http://schemas.microsoft.com/office/drawing/2014/main" id="{58B67EC0-D307-AF4A-E334-7F0688668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4369" y="2962235"/>
            <a:ext cx="12640366" cy="8412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88C1317E-8380-15A5-7273-747D909DBAE3}"/>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105088373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2.0</a:t>
            </a:r>
          </a:p>
          <a:p>
            <a:r>
              <a:rPr lang="en-GB" dirty="0" err="1">
                <a:solidFill>
                  <a:srgbClr val="FFFFFF"/>
                </a:solidFill>
                <a:effectLst/>
                <a:latin typeface="Helvetica" pitchFamily="2" charset="0"/>
              </a:rPr>
              <a:t>Forke</a:t>
            </a:r>
            <a:r>
              <a:rPr lang="en-GB" dirty="0">
                <a:solidFill>
                  <a:srgbClr val="FFFFFF"/>
                </a:solidFill>
                <a:effectLst/>
                <a:latin typeface="Helvetica" pitchFamily="2" charset="0"/>
              </a:rPr>
              <a:t> &amp; Clone </a:t>
            </a:r>
            <a:r>
              <a:rPr lang="en-GB" dirty="0" err="1">
                <a:solidFill>
                  <a:srgbClr val="FFFFFF"/>
                </a:solidFill>
                <a:effectLst/>
                <a:latin typeface="Helvetica" pitchFamily="2" charset="0"/>
              </a:rPr>
              <a:t>prosjekt</a:t>
            </a:r>
            <a:r>
              <a:rPr lang="en-GB" dirty="0">
                <a:solidFill>
                  <a:srgbClr val="FFFFFF"/>
                </a:solidFill>
                <a:effectLst/>
                <a:latin typeface="Helvetica" pitchFamily="2" charset="0"/>
              </a:rPr>
              <a:t> </a:t>
            </a:r>
            <a:br>
              <a:rPr lang="en-GB" dirty="0">
                <a:solidFill>
                  <a:srgbClr val="FFFFFF"/>
                </a:solidFill>
                <a:effectLst/>
                <a:latin typeface="Helvetica" pitchFamily="2" charset="0"/>
              </a:rPr>
            </a:br>
            <a:r>
              <a:rPr lang="en-GB" dirty="0" err="1">
                <a:solidFill>
                  <a:srgbClr val="FFFFFF"/>
                </a:solidFill>
                <a:effectLst/>
                <a:latin typeface="Helvetica" pitchFamily="2" charset="0"/>
              </a:rPr>
              <a:t>fra</a:t>
            </a:r>
            <a:r>
              <a:rPr lang="en-GB" dirty="0">
                <a:solidFill>
                  <a:srgbClr val="FFFFFF"/>
                </a:solidFill>
                <a:effectLst/>
                <a:latin typeface="Helvetica" pitchFamily="2" charset="0"/>
              </a:rPr>
              <a:t> </a:t>
            </a:r>
            <a:r>
              <a:rPr lang="en-GB" dirty="0" err="1">
                <a:solidFill>
                  <a:srgbClr val="FFFFFF"/>
                </a:solidFill>
                <a:effectLst/>
                <a:latin typeface="Helvetica" pitchFamily="2" charset="0"/>
              </a:rPr>
              <a:t>Github</a:t>
            </a:r>
            <a:endParaRPr lang="en-US" dirty="0"/>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15</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3" name="Date Placeholder 2">
            <a:extLst>
              <a:ext uri="{FF2B5EF4-FFF2-40B4-BE49-F238E27FC236}">
                <a16:creationId xmlns:a16="http://schemas.microsoft.com/office/drawing/2014/main" id="{897C1A18-540B-87D1-A712-A4C97D0101DD}"/>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extLst>
      <p:ext uri="{BB962C8B-B14F-4D97-AF65-F5344CB8AC3E}">
        <p14:creationId xmlns:p14="http://schemas.microsoft.com/office/powerpoint/2010/main" val="36971308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lide Number"/>
          <p:cNvSpPr txBox="1">
            <a:spLocks noGrp="1"/>
          </p:cNvSpPr>
          <p:nvPr>
            <p:ph type="sldNum" sz="quarter" idx="2"/>
          </p:nvPr>
        </p:nvSpPr>
        <p:spPr>
          <a:xfrm>
            <a:off x="23288359" y="12910139"/>
            <a:ext cx="51144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16</a:t>
            </a:fld>
            <a:endParaRPr lang="en-US"/>
          </a:p>
        </p:txBody>
      </p:sp>
      <p:sp>
        <p:nvSpPr>
          <p:cNvPr id="7" name="Text Placeholder 6">
            <a:extLst>
              <a:ext uri="{FF2B5EF4-FFF2-40B4-BE49-F238E27FC236}">
                <a16:creationId xmlns:a16="http://schemas.microsoft.com/office/drawing/2014/main" id="{2E6DFC1F-DF44-4757-AC80-63BD71939972}"/>
              </a:ext>
            </a:extLst>
          </p:cNvPr>
          <p:cNvSpPr>
            <a:spLocks noGrp="1"/>
          </p:cNvSpPr>
          <p:nvPr>
            <p:ph type="body" sz="quarter" idx="25"/>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27" name="Med fokus på brukeropplevelse, tung teknologikompetanse og strategisk rådgivning hjelper vi ambisiøse virksomheter med å lykkes digitalt.">
            <a:extLst>
              <a:ext uri="{FF2B5EF4-FFF2-40B4-BE49-F238E27FC236}">
                <a16:creationId xmlns:a16="http://schemas.microsoft.com/office/drawing/2014/main" id="{924AA32F-069D-084F-A4B5-9148E297664D}"/>
              </a:ext>
            </a:extLst>
          </p:cNvPr>
          <p:cNvSpPr txBox="1">
            <a:spLocks noGrp="1"/>
          </p:cNvSpPr>
          <p:nvPr>
            <p:ph type="body" sz="half" idx="21"/>
          </p:nvPr>
        </p:nvSpPr>
        <p:spPr>
          <a:xfrm>
            <a:off x="4385717" y="6277448"/>
            <a:ext cx="15612565" cy="1254187"/>
          </a:xfrm>
        </p:spPr>
        <p:txBody>
          <a:bodyPr anchor="ctr"/>
          <a:lstStyle/>
          <a:p>
            <a:r>
              <a:rPr lang="nb-NO" dirty="0"/>
              <a:t>Hvem har brukt </a:t>
            </a:r>
            <a:r>
              <a:rPr lang="nb-NO" dirty="0" err="1"/>
              <a:t>git</a:t>
            </a:r>
            <a:r>
              <a:rPr lang="nb-NO" dirty="0"/>
              <a:t> før?</a:t>
            </a:r>
          </a:p>
        </p:txBody>
      </p:sp>
      <p:sp>
        <p:nvSpPr>
          <p:cNvPr id="2" name="Date Placeholder 1">
            <a:extLst>
              <a:ext uri="{FF2B5EF4-FFF2-40B4-BE49-F238E27FC236}">
                <a16:creationId xmlns:a16="http://schemas.microsoft.com/office/drawing/2014/main" id="{3FDFAEB0-BE96-4200-AB7C-7D0FE554A370}"/>
              </a:ext>
            </a:extLst>
          </p:cNvPr>
          <p:cNvSpPr>
            <a:spLocks noGrp="1"/>
          </p:cNvSpPr>
          <p:nvPr>
            <p:ph type="dt" sz="half" idx="24"/>
          </p:nvPr>
        </p:nvSpPr>
        <p:spPr>
          <a:xfrm>
            <a:off x="22690666" y="582672"/>
            <a:ext cx="1071033" cy="203202"/>
          </a:xfrm>
        </p:spPr>
        <p:txBody>
          <a:bodyPr/>
          <a:lstStyle/>
          <a:p>
            <a:pPr algn="r"/>
            <a:r>
              <a:rPr lang="pl-PL" dirty="0"/>
              <a:t>0</a:t>
            </a:r>
            <a:fld id="{731C5A17-FFB1-4A44-9423-ABEB2DC872FB}" type="datetime1">
              <a:rPr lang="pl-PL" smtClean="0"/>
              <a:pPr algn="r"/>
              <a:t>9.11.2022</a:t>
            </a:fld>
            <a:endParaRPr lang="en-US" dirty="0"/>
          </a:p>
        </p:txBody>
      </p:sp>
    </p:spTree>
    <p:extLst>
      <p:ext uri="{BB962C8B-B14F-4D97-AF65-F5344CB8AC3E}">
        <p14:creationId xmlns:p14="http://schemas.microsoft.com/office/powerpoint/2010/main" val="34169101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86E98E5-939A-3E2B-4429-9F77026B3443}"/>
              </a:ext>
            </a:extLst>
          </p:cNvPr>
          <p:cNvSpPr>
            <a:spLocks noGrp="1"/>
          </p:cNvSpPr>
          <p:nvPr>
            <p:ph type="body" sz="quarter" idx="26"/>
          </p:nvPr>
        </p:nvSpPr>
        <p:spPr/>
        <p:txBody>
          <a:bodyPr/>
          <a:lstStyle/>
          <a:p>
            <a:r>
              <a:rPr lang="en-GB" u="sng" dirty="0">
                <a:solidFill>
                  <a:srgbClr val="222222"/>
                </a:solidFill>
                <a:effectLst/>
                <a:latin typeface="+mj-lt"/>
                <a:hlinkClick r:id="rId2">
                  <a:extLst>
                    <a:ext uri="{A12FA001-AC4F-418D-AE19-62706E023703}">
                      <ahyp:hlinkClr xmlns:ahyp="http://schemas.microsoft.com/office/drawing/2018/hyperlinkcolor" val="tx"/>
                    </a:ext>
                  </a:extLst>
                </a:hlinkClick>
              </a:rPr>
              <a:t>github.com/aliswil/portifolio-app</a:t>
            </a:r>
            <a:endParaRPr lang="en-GB" dirty="0">
              <a:solidFill>
                <a:srgbClr val="222222"/>
              </a:solidFill>
              <a:effectLst/>
              <a:latin typeface="+mj-lt"/>
            </a:endParaRPr>
          </a:p>
        </p:txBody>
      </p:sp>
      <p:sp>
        <p:nvSpPr>
          <p:cNvPr id="3" name="Slide Number Placeholder 2">
            <a:extLst>
              <a:ext uri="{FF2B5EF4-FFF2-40B4-BE49-F238E27FC236}">
                <a16:creationId xmlns:a16="http://schemas.microsoft.com/office/drawing/2014/main" id="{ADDCF0A4-5EFB-F4C4-3A12-8C3578E84429}"/>
              </a:ext>
            </a:extLst>
          </p:cNvPr>
          <p:cNvSpPr>
            <a:spLocks noGrp="1"/>
          </p:cNvSpPr>
          <p:nvPr>
            <p:ph type="sldNum" sz="quarter" idx="2"/>
          </p:nvPr>
        </p:nvSpPr>
        <p:spPr/>
        <p:txBody>
          <a:bodyPr/>
          <a:lstStyle/>
          <a:p>
            <a:fld id="{86CB4B4D-7CA3-9044-876B-883B54F8677D}" type="slidenum">
              <a:rPr lang="en-NO" smtClean="0"/>
              <a:t>17</a:t>
            </a:fld>
            <a:endParaRPr lang="en-NO"/>
          </a:p>
        </p:txBody>
      </p:sp>
      <p:sp>
        <p:nvSpPr>
          <p:cNvPr id="6" name="Text Placeholder 5">
            <a:extLst>
              <a:ext uri="{FF2B5EF4-FFF2-40B4-BE49-F238E27FC236}">
                <a16:creationId xmlns:a16="http://schemas.microsoft.com/office/drawing/2014/main" id="{B838E291-A816-CB15-ED92-3C1D27C343DB}"/>
              </a:ext>
            </a:extLst>
          </p:cNvPr>
          <p:cNvSpPr>
            <a:spLocks noGrp="1"/>
          </p:cNvSpPr>
          <p:nvPr>
            <p:ph type="body" sz="quarter" idx="25"/>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 name="Date Placeholder 4">
            <a:extLst>
              <a:ext uri="{FF2B5EF4-FFF2-40B4-BE49-F238E27FC236}">
                <a16:creationId xmlns:a16="http://schemas.microsoft.com/office/drawing/2014/main" id="{2FCC89A0-61BF-17B3-34F5-670552820A4B}"/>
              </a:ext>
            </a:extLst>
          </p:cNvPr>
          <p:cNvSpPr>
            <a:spLocks noGrp="1"/>
          </p:cNvSpPr>
          <p:nvPr>
            <p:ph type="dt" sz="half" idx="24"/>
          </p:nvPr>
        </p:nvSpPr>
        <p:spPr/>
        <p:txBody>
          <a:bodyPr/>
          <a:lstStyle/>
          <a:p>
            <a:pPr algn="r"/>
            <a:r>
              <a:rPr lang="pl-PL" noProof="0" dirty="0"/>
              <a:t>09.11.2022</a:t>
            </a:r>
            <a:endParaRPr lang="en-US" noProof="0" dirty="0"/>
          </a:p>
        </p:txBody>
      </p:sp>
    </p:spTree>
    <p:extLst>
      <p:ext uri="{BB962C8B-B14F-4D97-AF65-F5344CB8AC3E}">
        <p14:creationId xmlns:p14="http://schemas.microsoft.com/office/powerpoint/2010/main" val="32854728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B5F2C5-F0A7-42FB-BEF1-7A5A52FF47E8}"/>
              </a:ext>
            </a:extLst>
          </p:cNvPr>
          <p:cNvSpPr>
            <a:spLocks noGrp="1"/>
          </p:cNvSpPr>
          <p:nvPr>
            <p:ph type="sldNum" sz="quarter" idx="2"/>
          </p:nvPr>
        </p:nvSpPr>
        <p:spPr/>
        <p:txBody>
          <a:bodyPr/>
          <a:lstStyle/>
          <a:p>
            <a:fld id="{86CB4B4D-7CA3-9044-876B-883B54F8677D}" type="slidenum">
              <a:rPr lang="en-US" smtClean="0"/>
              <a:pPr/>
              <a:t>18</a:t>
            </a:fld>
            <a:endParaRPr lang="en-US"/>
          </a:p>
        </p:txBody>
      </p:sp>
      <p:sp>
        <p:nvSpPr>
          <p:cNvPr id="7" name="Text Placeholder 6">
            <a:extLst>
              <a:ext uri="{FF2B5EF4-FFF2-40B4-BE49-F238E27FC236}">
                <a16:creationId xmlns:a16="http://schemas.microsoft.com/office/drawing/2014/main" id="{32DC6838-AD43-68DB-761C-D1F1F6CCD182}"/>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2" name="Date Placeholder 4">
            <a:extLst>
              <a:ext uri="{FF2B5EF4-FFF2-40B4-BE49-F238E27FC236}">
                <a16:creationId xmlns:a16="http://schemas.microsoft.com/office/drawing/2014/main" id="{73D0C5E3-F82B-AFFA-7AE5-4D3AFB1AB099}"/>
              </a:ext>
            </a:extLst>
          </p:cNvPr>
          <p:cNvSpPr>
            <a:spLocks noGrp="1"/>
          </p:cNvSpPr>
          <p:nvPr>
            <p:ph type="dt" sz="half" idx="27"/>
          </p:nvPr>
        </p:nvSpPr>
        <p:spPr>
          <a:prstGeom prst="rect">
            <a:avLst/>
          </a:prstGeom>
        </p:spPr>
        <p:txBody>
          <a:bodyPr/>
          <a:lstStyle/>
          <a:p>
            <a:pPr algn="r"/>
            <a:r>
              <a:rPr lang="pl-PL" noProof="0" dirty="0"/>
              <a:t>09.11.2022</a:t>
            </a:r>
            <a:endParaRPr lang="en-US" noProof="0" dirty="0"/>
          </a:p>
        </p:txBody>
      </p:sp>
      <p:pic>
        <p:nvPicPr>
          <p:cNvPr id="9" name="Picture Placeholder 8">
            <a:extLst>
              <a:ext uri="{FF2B5EF4-FFF2-40B4-BE49-F238E27FC236}">
                <a16:creationId xmlns:a16="http://schemas.microsoft.com/office/drawing/2014/main" id="{A2BDC5F2-2309-2B8C-349D-8CE32B0E5A1D}"/>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t="6504" b="6504"/>
          <a:stretch>
            <a:fillRect/>
          </a:stretch>
        </p:blipFill>
        <p:spPr/>
      </p:pic>
    </p:spTree>
    <p:extLst>
      <p:ext uri="{BB962C8B-B14F-4D97-AF65-F5344CB8AC3E}">
        <p14:creationId xmlns:p14="http://schemas.microsoft.com/office/powerpoint/2010/main" val="37949122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shot of a computer&#10;&#10;Description automatically generated with medium confidence">
            <a:extLst>
              <a:ext uri="{FF2B5EF4-FFF2-40B4-BE49-F238E27FC236}">
                <a16:creationId xmlns:a16="http://schemas.microsoft.com/office/drawing/2014/main" id="{85997A8C-7422-8101-D5CB-95741877ECF6}"/>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t="6504" b="6504"/>
          <a:stretch/>
        </p:blipFill>
        <p:spPr/>
      </p:pic>
      <p:sp>
        <p:nvSpPr>
          <p:cNvPr id="3" name="Slide Number Placeholder 2">
            <a:extLst>
              <a:ext uri="{FF2B5EF4-FFF2-40B4-BE49-F238E27FC236}">
                <a16:creationId xmlns:a16="http://schemas.microsoft.com/office/drawing/2014/main" id="{F713C4B8-4331-EB1F-E282-879E37106DCA}"/>
              </a:ext>
            </a:extLst>
          </p:cNvPr>
          <p:cNvSpPr>
            <a:spLocks noGrp="1"/>
          </p:cNvSpPr>
          <p:nvPr>
            <p:ph type="sldNum" sz="quarter" idx="2"/>
          </p:nvPr>
        </p:nvSpPr>
        <p:spPr/>
        <p:txBody>
          <a:bodyPr/>
          <a:lstStyle/>
          <a:p>
            <a:fld id="{86CB4B4D-7CA3-9044-876B-883B54F8677D}" type="slidenum">
              <a:rPr lang="en-NO" smtClean="0"/>
              <a:t>19</a:t>
            </a:fld>
            <a:endParaRPr lang="en-NO"/>
          </a:p>
        </p:txBody>
      </p:sp>
      <p:sp>
        <p:nvSpPr>
          <p:cNvPr id="6" name="Text Placeholder 5">
            <a:extLst>
              <a:ext uri="{FF2B5EF4-FFF2-40B4-BE49-F238E27FC236}">
                <a16:creationId xmlns:a16="http://schemas.microsoft.com/office/drawing/2014/main" id="{4EE97667-A0DE-0117-1B50-F9775AB73747}"/>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2" name="Date Placeholder 4">
            <a:extLst>
              <a:ext uri="{FF2B5EF4-FFF2-40B4-BE49-F238E27FC236}">
                <a16:creationId xmlns:a16="http://schemas.microsoft.com/office/drawing/2014/main" id="{4AF44837-9F92-0156-471C-6292A78DF9CF}"/>
              </a:ext>
            </a:extLst>
          </p:cNvPr>
          <p:cNvSpPr>
            <a:spLocks noGrp="1"/>
          </p:cNvSpPr>
          <p:nvPr>
            <p:ph type="dt" sz="half" idx="27"/>
          </p:nvPr>
        </p:nvSpPr>
        <p:spPr>
          <a:prstGeom prst="rect">
            <a:avLst/>
          </a:prstGeom>
        </p:spPr>
        <p:txBody>
          <a:bodyPr/>
          <a:lstStyle/>
          <a:p>
            <a:pPr algn="r"/>
            <a:r>
              <a:rPr lang="pl-PL" noProof="0" dirty="0"/>
              <a:t>09.11.2022</a:t>
            </a:r>
            <a:endParaRPr lang="en-US" noProof="0" dirty="0"/>
          </a:p>
        </p:txBody>
      </p:sp>
    </p:spTree>
    <p:extLst>
      <p:ext uri="{BB962C8B-B14F-4D97-AF65-F5344CB8AC3E}">
        <p14:creationId xmlns:p14="http://schemas.microsoft.com/office/powerpoint/2010/main" val="269897208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Lorem ipsum dolor sit…"/>
          <p:cNvSpPr txBox="1">
            <a:spLocks noGrp="1"/>
          </p:cNvSpPr>
          <p:nvPr>
            <p:ph type="body" sz="quarter" idx="24"/>
          </p:nvPr>
        </p:nvSpPr>
        <p:spPr>
          <a:xfrm>
            <a:off x="4709680" y="2920313"/>
            <a:ext cx="14964639" cy="7875374"/>
          </a:xfrm>
        </p:spPr>
        <p:txBody>
          <a:bodyPr/>
          <a:lstStyle/>
          <a:p>
            <a:r>
              <a:rPr lang="en-US" dirty="0" err="1"/>
              <a:t>Bygg</a:t>
            </a:r>
            <a:r>
              <a:rPr lang="en-US" dirty="0"/>
              <a:t> din </a:t>
            </a:r>
            <a:r>
              <a:rPr lang="en-US" dirty="0" err="1"/>
              <a:t>portefølje</a:t>
            </a:r>
            <a:r>
              <a:rPr lang="en-US" dirty="0"/>
              <a:t> &amp; </a:t>
            </a:r>
            <a:br>
              <a:rPr lang="en-US" dirty="0"/>
            </a:br>
            <a:r>
              <a:rPr lang="en-US" dirty="0"/>
              <a:t>Last den </a:t>
            </a:r>
            <a:r>
              <a:rPr lang="en-US" dirty="0" err="1"/>
              <a:t>opp</a:t>
            </a:r>
            <a:r>
              <a:rPr lang="en-US" dirty="0"/>
              <a:t> </a:t>
            </a:r>
            <a:r>
              <a:rPr lang="en-US" dirty="0" err="1"/>
              <a:t>til</a:t>
            </a:r>
            <a:r>
              <a:rPr lang="en-US" dirty="0"/>
              <a:t> </a:t>
            </a:r>
            <a:r>
              <a:rPr lang="en-US" dirty="0" err="1"/>
              <a:t>skyen</a:t>
            </a:r>
            <a:endParaRPr lang="en-US" dirty="0"/>
          </a:p>
          <a:p>
            <a:r>
              <a:rPr lang="en-US" sz="4000" dirty="0"/>
              <a:t>kl. 5 - 8 (3t) </a:t>
            </a:r>
          </a:p>
        </p:txBody>
      </p:sp>
      <p:sp>
        <p:nvSpPr>
          <p:cNvPr id="4" name="Slide Number Placeholder 3">
            <a:extLst>
              <a:ext uri="{FF2B5EF4-FFF2-40B4-BE49-F238E27FC236}">
                <a16:creationId xmlns:a16="http://schemas.microsoft.com/office/drawing/2014/main" id="{598BB14C-42CD-4C50-98F4-931C3EEB914B}"/>
              </a:ext>
            </a:extLst>
          </p:cNvPr>
          <p:cNvSpPr>
            <a:spLocks noGrp="1"/>
          </p:cNvSpPr>
          <p:nvPr>
            <p:ph type="sldNum" sz="quarter" idx="2"/>
          </p:nvPr>
        </p:nvSpPr>
        <p:spPr>
          <a:xfrm>
            <a:off x="18118877" y="12407900"/>
            <a:ext cx="5686638" cy="736601"/>
          </a:xfrm>
        </p:spPr>
        <p:txBody>
          <a:bodyPr/>
          <a:lstStyle/>
          <a:p>
            <a:fld id="{86CB4B4D-7CA3-9044-876B-883B54F8677D}" type="slidenum">
              <a:rPr lang="en-US" smtClean="0"/>
              <a:pPr/>
              <a:t>2</a:t>
            </a:fld>
            <a:endParaRPr lang="en-US"/>
          </a:p>
        </p:txBody>
      </p:sp>
      <p:sp>
        <p:nvSpPr>
          <p:cNvPr id="582"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18" name="Date Placeholder 2">
            <a:extLst>
              <a:ext uri="{FF2B5EF4-FFF2-40B4-BE49-F238E27FC236}">
                <a16:creationId xmlns:a16="http://schemas.microsoft.com/office/drawing/2014/main" id="{D4D38043-EDD5-F68D-CCCE-C43F71CB7DD3}"/>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B57CD4-27EB-E9CE-2D78-6F3DE491215E}"/>
              </a:ext>
            </a:extLst>
          </p:cNvPr>
          <p:cNvSpPr>
            <a:spLocks noGrp="1"/>
          </p:cNvSpPr>
          <p:nvPr>
            <p:ph type="sldNum" sz="quarter" idx="2"/>
          </p:nvPr>
        </p:nvSpPr>
        <p:spPr/>
        <p:txBody>
          <a:bodyPr/>
          <a:lstStyle/>
          <a:p>
            <a:fld id="{86CB4B4D-7CA3-9044-876B-883B54F8677D}" type="slidenum">
              <a:rPr lang="en-NO" smtClean="0"/>
              <a:pPr/>
              <a:t>20</a:t>
            </a:fld>
            <a:endParaRPr lang="en-NO"/>
          </a:p>
        </p:txBody>
      </p:sp>
      <p:sp>
        <p:nvSpPr>
          <p:cNvPr id="27" name="Text Placeholder 26">
            <a:extLst>
              <a:ext uri="{FF2B5EF4-FFF2-40B4-BE49-F238E27FC236}">
                <a16:creationId xmlns:a16="http://schemas.microsoft.com/office/drawing/2014/main" id="{30802BC2-DC7D-1352-8A39-FC6972908313}"/>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8" name="Date Placeholder 4">
            <a:extLst>
              <a:ext uri="{FF2B5EF4-FFF2-40B4-BE49-F238E27FC236}">
                <a16:creationId xmlns:a16="http://schemas.microsoft.com/office/drawing/2014/main" id="{35D7A9E1-10A4-1F7D-2B69-215B511C6FB0}"/>
              </a:ext>
            </a:extLst>
          </p:cNvPr>
          <p:cNvSpPr>
            <a:spLocks noGrp="1"/>
          </p:cNvSpPr>
          <p:nvPr>
            <p:ph type="dt" sz="half" idx="27"/>
          </p:nvPr>
        </p:nvSpPr>
        <p:spPr/>
        <p:txBody>
          <a:bodyPr/>
          <a:lstStyle/>
          <a:p>
            <a:r>
              <a:rPr lang="pl-PL" noProof="0" dirty="0"/>
              <a:t>09.11.2022</a:t>
            </a:r>
            <a:endParaRPr lang="en-US" noProof="0" dirty="0"/>
          </a:p>
        </p:txBody>
      </p:sp>
      <p:pic>
        <p:nvPicPr>
          <p:cNvPr id="6" name="Picture Placeholder 5">
            <a:extLst>
              <a:ext uri="{FF2B5EF4-FFF2-40B4-BE49-F238E27FC236}">
                <a16:creationId xmlns:a16="http://schemas.microsoft.com/office/drawing/2014/main" id="{5E26F6FF-9A01-97F7-545C-362ACDFE0A03}"/>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t="6548" b="6548"/>
          <a:stretch>
            <a:fillRect/>
          </a:stretch>
        </p:blipFill>
        <p:spPr/>
      </p:pic>
    </p:spTree>
    <p:extLst>
      <p:ext uri="{BB962C8B-B14F-4D97-AF65-F5344CB8AC3E}">
        <p14:creationId xmlns:p14="http://schemas.microsoft.com/office/powerpoint/2010/main" val="13234918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57F6CBDE-8946-95A9-80FF-D67E586ABCEC}"/>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t="12096" b="12096"/>
          <a:stretch>
            <a:fillRect/>
          </a:stretch>
        </p:blipFill>
        <p:spPr/>
      </p:pic>
      <p:sp>
        <p:nvSpPr>
          <p:cNvPr id="3" name="Slide Number Placeholder 2">
            <a:extLst>
              <a:ext uri="{FF2B5EF4-FFF2-40B4-BE49-F238E27FC236}">
                <a16:creationId xmlns:a16="http://schemas.microsoft.com/office/drawing/2014/main" id="{D8E993C3-41CF-2291-FBFF-A6628DD27BC5}"/>
              </a:ext>
            </a:extLst>
          </p:cNvPr>
          <p:cNvSpPr>
            <a:spLocks noGrp="1"/>
          </p:cNvSpPr>
          <p:nvPr>
            <p:ph type="sldNum" sz="quarter" idx="2"/>
          </p:nvPr>
        </p:nvSpPr>
        <p:spPr/>
        <p:txBody>
          <a:bodyPr/>
          <a:lstStyle/>
          <a:p>
            <a:fld id="{86CB4B4D-7CA3-9044-876B-883B54F8677D}" type="slidenum">
              <a:rPr lang="en-NO" smtClean="0"/>
              <a:t>21</a:t>
            </a:fld>
            <a:endParaRPr lang="en-NO"/>
          </a:p>
        </p:txBody>
      </p:sp>
      <p:sp>
        <p:nvSpPr>
          <p:cNvPr id="9" name="Text Placeholder 8">
            <a:extLst>
              <a:ext uri="{FF2B5EF4-FFF2-40B4-BE49-F238E27FC236}">
                <a16:creationId xmlns:a16="http://schemas.microsoft.com/office/drawing/2014/main" id="{307D1C12-AE81-FD71-F794-3213E961E346}"/>
              </a:ext>
            </a:extLst>
          </p:cNvPr>
          <p:cNvSpPr>
            <a:spLocks noGrp="1"/>
          </p:cNvSpPr>
          <p:nvPr>
            <p:ph type="body" sz="quarter" idx="27"/>
          </p:nvPr>
        </p:nvSpPr>
        <p:spPr/>
        <p:txBody>
          <a:bodyPr/>
          <a:lstStyle/>
          <a:p>
            <a:r>
              <a:rPr lang="en-GB" dirty="0"/>
              <a:t>I</a:t>
            </a:r>
            <a:r>
              <a:rPr lang="en-NO" dirty="0"/>
              <a:t> terminalen</a:t>
            </a:r>
          </a:p>
        </p:txBody>
      </p:sp>
      <p:sp>
        <p:nvSpPr>
          <p:cNvPr id="10" name="Text Placeholder 9">
            <a:extLst>
              <a:ext uri="{FF2B5EF4-FFF2-40B4-BE49-F238E27FC236}">
                <a16:creationId xmlns:a16="http://schemas.microsoft.com/office/drawing/2014/main" id="{40AD3EC9-BC25-8CCE-029A-80A007CA17CB}"/>
              </a:ext>
            </a:extLst>
          </p:cNvPr>
          <p:cNvSpPr>
            <a:spLocks noGrp="1"/>
          </p:cNvSpPr>
          <p:nvPr>
            <p:ph type="body" sz="half" idx="28"/>
          </p:nvPr>
        </p:nvSpPr>
        <p:spPr/>
        <p:txBody>
          <a:bodyPr/>
          <a:lstStyle/>
          <a:p>
            <a:r>
              <a:rPr lang="en-GB" dirty="0" err="1"/>
              <a:t>Navigér</a:t>
            </a:r>
            <a:r>
              <a:rPr lang="en-GB" dirty="0"/>
              <a:t> </a:t>
            </a:r>
            <a:r>
              <a:rPr lang="en-GB" dirty="0" err="1"/>
              <a:t>til</a:t>
            </a:r>
            <a:r>
              <a:rPr lang="en-GB" dirty="0"/>
              <a:t> </a:t>
            </a:r>
            <a:r>
              <a:rPr lang="en-GB" dirty="0" err="1"/>
              <a:t>valgfri</a:t>
            </a:r>
            <a:r>
              <a:rPr lang="en-GB" dirty="0"/>
              <a:t> </a:t>
            </a:r>
            <a:r>
              <a:rPr lang="en-GB" dirty="0" err="1"/>
              <a:t>mappe</a:t>
            </a:r>
            <a:r>
              <a:rPr lang="en-GB" dirty="0"/>
              <a:t> </a:t>
            </a:r>
            <a:r>
              <a:rPr lang="en-GB" dirty="0" err="1"/>
              <a:t>ved</a:t>
            </a:r>
            <a:r>
              <a:rPr lang="en-GB" dirty="0"/>
              <a:t> bruk </a:t>
            </a:r>
            <a:r>
              <a:rPr lang="en-GB" dirty="0" err="1"/>
              <a:t>av</a:t>
            </a:r>
            <a:r>
              <a:rPr lang="en-GB" dirty="0"/>
              <a:t> ls </a:t>
            </a:r>
            <a:r>
              <a:rPr lang="en-GB" dirty="0" err="1"/>
              <a:t>og</a:t>
            </a:r>
            <a:r>
              <a:rPr lang="en-GB" dirty="0"/>
              <a:t> cd </a:t>
            </a:r>
            <a:r>
              <a:rPr lang="en-GB" dirty="0" err="1"/>
              <a:t>eller</a:t>
            </a:r>
            <a:r>
              <a:rPr lang="en-GB" dirty="0"/>
              <a:t> drag &amp; drop</a:t>
            </a:r>
          </a:p>
          <a:p>
            <a:br>
              <a:rPr lang="en-GB" dirty="0">
                <a:solidFill>
                  <a:schemeClr val="bg1">
                    <a:lumMod val="95000"/>
                  </a:schemeClr>
                </a:solidFill>
              </a:rPr>
            </a:br>
            <a:r>
              <a:rPr lang="en-GB" dirty="0">
                <a:solidFill>
                  <a:schemeClr val="bg1">
                    <a:lumMod val="95000"/>
                  </a:schemeClr>
                </a:solidFill>
                <a:highlight>
                  <a:srgbClr val="222222"/>
                </a:highlight>
                <a:latin typeface="Roboto Mono" pitchFamily="49" charset="0"/>
                <a:ea typeface="Roboto Mono" pitchFamily="49" charset="0"/>
              </a:rPr>
              <a:t>g</a:t>
            </a:r>
            <a:r>
              <a:rPr lang="en-NO" dirty="0">
                <a:solidFill>
                  <a:schemeClr val="bg1">
                    <a:lumMod val="95000"/>
                  </a:schemeClr>
                </a:solidFill>
                <a:highlight>
                  <a:srgbClr val="222222"/>
                </a:highlight>
                <a:latin typeface="Roboto Mono" pitchFamily="49" charset="0"/>
                <a:ea typeface="Roboto Mono" pitchFamily="49" charset="0"/>
              </a:rPr>
              <a:t>it clone [https link fra github]</a:t>
            </a:r>
          </a:p>
        </p:txBody>
      </p:sp>
      <p:sp>
        <p:nvSpPr>
          <p:cNvPr id="8" name="Text Placeholder 7">
            <a:extLst>
              <a:ext uri="{FF2B5EF4-FFF2-40B4-BE49-F238E27FC236}">
                <a16:creationId xmlns:a16="http://schemas.microsoft.com/office/drawing/2014/main" id="{B1E3B4A2-1B8F-DD88-45B8-C241113138ED}"/>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7" name="Date Placeholder 4">
            <a:extLst>
              <a:ext uri="{FF2B5EF4-FFF2-40B4-BE49-F238E27FC236}">
                <a16:creationId xmlns:a16="http://schemas.microsoft.com/office/drawing/2014/main" id="{F926D96A-F1C3-966A-C87A-4AEA4F6E245B}"/>
              </a:ext>
            </a:extLst>
          </p:cNvPr>
          <p:cNvSpPr>
            <a:spLocks noGrp="1"/>
          </p:cNvSpPr>
          <p:nvPr>
            <p:ph type="dt" sz="half" idx="29"/>
          </p:nvPr>
        </p:nvSpPr>
        <p:spPr>
          <a:prstGeom prst="rect">
            <a:avLst/>
          </a:prstGeom>
        </p:spPr>
        <p:txBody>
          <a:bodyPr/>
          <a:lstStyle/>
          <a:p>
            <a:pPr algn="r"/>
            <a:r>
              <a:rPr lang="pl-PL" noProof="0" dirty="0"/>
              <a:t>09.11.2022</a:t>
            </a:r>
            <a:endParaRPr lang="en-US" noProof="0" dirty="0"/>
          </a:p>
        </p:txBody>
      </p:sp>
    </p:spTree>
    <p:extLst>
      <p:ext uri="{BB962C8B-B14F-4D97-AF65-F5344CB8AC3E}">
        <p14:creationId xmlns:p14="http://schemas.microsoft.com/office/powerpoint/2010/main" val="99719194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3.0</a:t>
            </a:r>
          </a:p>
          <a:p>
            <a:r>
              <a:rPr lang="en-GB" dirty="0" err="1">
                <a:solidFill>
                  <a:srgbClr val="FFFFFF"/>
                </a:solidFill>
                <a:effectLst/>
                <a:latin typeface="Helvetica" pitchFamily="2" charset="0"/>
              </a:rPr>
              <a:t>Kjøre</a:t>
            </a:r>
            <a:r>
              <a:rPr lang="en-GB" dirty="0">
                <a:solidFill>
                  <a:srgbClr val="FFFFFF"/>
                </a:solidFill>
                <a:effectLst/>
                <a:latin typeface="Helvetica" pitchFamily="2" charset="0"/>
              </a:rPr>
              <a:t> </a:t>
            </a:r>
            <a:r>
              <a:rPr lang="en-GB" dirty="0" err="1">
                <a:solidFill>
                  <a:srgbClr val="FFFFFF"/>
                </a:solidFill>
                <a:effectLst/>
                <a:latin typeface="Helvetica" pitchFamily="2" charset="0"/>
              </a:rPr>
              <a:t>prosjekt</a:t>
            </a:r>
            <a:r>
              <a:rPr lang="en-GB" dirty="0">
                <a:solidFill>
                  <a:srgbClr val="FFFFFF"/>
                </a:solidFill>
                <a:effectLst/>
                <a:latin typeface="Helvetica" pitchFamily="2" charset="0"/>
              </a:rPr>
              <a:t> &amp; </a:t>
            </a:r>
            <a:br>
              <a:rPr lang="en-GB" dirty="0">
                <a:solidFill>
                  <a:srgbClr val="FFFFFF"/>
                </a:solidFill>
                <a:effectLst/>
                <a:latin typeface="Helvetica" pitchFamily="2" charset="0"/>
              </a:rPr>
            </a:br>
            <a:r>
              <a:rPr lang="en-GB" dirty="0" err="1">
                <a:solidFill>
                  <a:srgbClr val="FFFFFF"/>
                </a:solidFill>
                <a:latin typeface="Helvetica" pitchFamily="2" charset="0"/>
              </a:rPr>
              <a:t>G</a:t>
            </a:r>
            <a:r>
              <a:rPr lang="en-GB" dirty="0" err="1">
                <a:solidFill>
                  <a:srgbClr val="FFFFFF"/>
                </a:solidFill>
                <a:effectLst/>
                <a:latin typeface="Helvetica" pitchFamily="2" charset="0"/>
              </a:rPr>
              <a:t>jennomgang</a:t>
            </a:r>
            <a:r>
              <a:rPr lang="en-GB" dirty="0">
                <a:solidFill>
                  <a:srgbClr val="FFFFFF"/>
                </a:solidFill>
                <a:effectLst/>
                <a:latin typeface="Helvetica" pitchFamily="2" charset="0"/>
              </a:rPr>
              <a:t> </a:t>
            </a:r>
            <a:r>
              <a:rPr lang="en-GB" dirty="0" err="1">
                <a:solidFill>
                  <a:srgbClr val="FFFFFF"/>
                </a:solidFill>
                <a:effectLst/>
                <a:latin typeface="Helvetica" pitchFamily="2" charset="0"/>
              </a:rPr>
              <a:t>av</a:t>
            </a:r>
            <a:r>
              <a:rPr lang="en-GB" dirty="0">
                <a:solidFill>
                  <a:srgbClr val="FFFFFF"/>
                </a:solidFill>
                <a:effectLst/>
                <a:latin typeface="Helvetica" pitchFamily="2" charset="0"/>
              </a:rPr>
              <a:t> </a:t>
            </a:r>
            <a:r>
              <a:rPr lang="en-GB" dirty="0" err="1">
                <a:solidFill>
                  <a:srgbClr val="FFFFFF"/>
                </a:solidFill>
                <a:effectLst/>
                <a:latin typeface="Helvetica" pitchFamily="2" charset="0"/>
              </a:rPr>
              <a:t>struktur</a:t>
            </a:r>
            <a:endParaRPr lang="en-GB" dirty="0">
              <a:solidFill>
                <a:srgbClr val="FFFFFF"/>
              </a:solidFill>
              <a:effectLst/>
              <a:latin typeface="Helvetica" pitchFamily="2" charset="0"/>
            </a:endParaRPr>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22</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3" name="Date Placeholder 2">
            <a:extLst>
              <a:ext uri="{FF2B5EF4-FFF2-40B4-BE49-F238E27FC236}">
                <a16:creationId xmlns:a16="http://schemas.microsoft.com/office/drawing/2014/main" id="{844455BE-38EB-3D5E-D574-C085A491E56E}"/>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extLst>
      <p:ext uri="{BB962C8B-B14F-4D97-AF65-F5344CB8AC3E}">
        <p14:creationId xmlns:p14="http://schemas.microsoft.com/office/powerpoint/2010/main" val="276142172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lide Number"/>
          <p:cNvSpPr txBox="1">
            <a:spLocks noGrp="1"/>
          </p:cNvSpPr>
          <p:nvPr>
            <p:ph type="sldNum" sz="quarter" idx="2"/>
          </p:nvPr>
        </p:nvSpPr>
        <p:spPr>
          <a:xfrm>
            <a:off x="23288359" y="12910139"/>
            <a:ext cx="511441" cy="203201"/>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lang="en-US"/>
              <a:pPr/>
              <a:t>23</a:t>
            </a:fld>
            <a:endParaRPr lang="en-US"/>
          </a:p>
        </p:txBody>
      </p:sp>
      <p:sp>
        <p:nvSpPr>
          <p:cNvPr id="7" name="Text Placeholder 6">
            <a:extLst>
              <a:ext uri="{FF2B5EF4-FFF2-40B4-BE49-F238E27FC236}">
                <a16:creationId xmlns:a16="http://schemas.microsoft.com/office/drawing/2014/main" id="{2E6DFC1F-DF44-4757-AC80-63BD71939972}"/>
              </a:ext>
            </a:extLst>
          </p:cNvPr>
          <p:cNvSpPr>
            <a:spLocks noGrp="1"/>
          </p:cNvSpPr>
          <p:nvPr>
            <p:ph type="body" sz="quarter" idx="25"/>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27" name="Med fokus på brukeropplevelse, tung teknologikompetanse og strategisk rådgivning hjelper vi ambisiøse virksomheter med å lykkes digitalt.">
            <a:extLst>
              <a:ext uri="{FF2B5EF4-FFF2-40B4-BE49-F238E27FC236}">
                <a16:creationId xmlns:a16="http://schemas.microsoft.com/office/drawing/2014/main" id="{924AA32F-069D-084F-A4B5-9148E297664D}"/>
              </a:ext>
            </a:extLst>
          </p:cNvPr>
          <p:cNvSpPr txBox="1">
            <a:spLocks noGrp="1"/>
          </p:cNvSpPr>
          <p:nvPr>
            <p:ph type="body" sz="half" idx="21"/>
          </p:nvPr>
        </p:nvSpPr>
        <p:spPr>
          <a:xfrm>
            <a:off x="4385717" y="6277448"/>
            <a:ext cx="15612565" cy="1254187"/>
          </a:xfrm>
        </p:spPr>
        <p:txBody>
          <a:bodyPr anchor="ctr"/>
          <a:lstStyle/>
          <a:p>
            <a:r>
              <a:rPr lang="nb-NO" dirty="0"/>
              <a:t>Hvem har jobbet med </a:t>
            </a:r>
            <a:r>
              <a:rPr lang="nb-NO" dirty="0" err="1"/>
              <a:t>React</a:t>
            </a:r>
            <a:r>
              <a:rPr lang="nb-NO" dirty="0"/>
              <a:t> før?</a:t>
            </a:r>
          </a:p>
        </p:txBody>
      </p:sp>
      <p:sp>
        <p:nvSpPr>
          <p:cNvPr id="2" name="Date Placeholder 1">
            <a:extLst>
              <a:ext uri="{FF2B5EF4-FFF2-40B4-BE49-F238E27FC236}">
                <a16:creationId xmlns:a16="http://schemas.microsoft.com/office/drawing/2014/main" id="{3FDFAEB0-BE96-4200-AB7C-7D0FE554A370}"/>
              </a:ext>
            </a:extLst>
          </p:cNvPr>
          <p:cNvSpPr>
            <a:spLocks noGrp="1"/>
          </p:cNvSpPr>
          <p:nvPr>
            <p:ph type="dt" sz="half" idx="24"/>
          </p:nvPr>
        </p:nvSpPr>
        <p:spPr>
          <a:xfrm>
            <a:off x="22690666" y="582672"/>
            <a:ext cx="1071033" cy="203202"/>
          </a:xfrm>
        </p:spPr>
        <p:txBody>
          <a:bodyPr/>
          <a:lstStyle/>
          <a:p>
            <a:pPr algn="r"/>
            <a:r>
              <a:rPr lang="pl-PL" dirty="0"/>
              <a:t>0</a:t>
            </a:r>
            <a:fld id="{731C5A17-FFB1-4A44-9423-ABEB2DC872FB}" type="datetime1">
              <a:rPr lang="pl-PL" smtClean="0"/>
              <a:pPr algn="r"/>
              <a:t>9.11.2022</a:t>
            </a:fld>
            <a:endParaRPr lang="en-US" dirty="0"/>
          </a:p>
        </p:txBody>
      </p:sp>
    </p:spTree>
    <p:extLst>
      <p:ext uri="{BB962C8B-B14F-4D97-AF65-F5344CB8AC3E}">
        <p14:creationId xmlns:p14="http://schemas.microsoft.com/office/powerpoint/2010/main" val="70883444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4.0</a:t>
            </a:r>
          </a:p>
          <a:p>
            <a:r>
              <a:rPr lang="en-GB" dirty="0" err="1">
                <a:solidFill>
                  <a:srgbClr val="FFFFFF"/>
                </a:solidFill>
                <a:effectLst/>
                <a:latin typeface="Helvetica" pitchFamily="2" charset="0"/>
              </a:rPr>
              <a:t>Opplasting</a:t>
            </a:r>
            <a:r>
              <a:rPr lang="en-GB" dirty="0">
                <a:solidFill>
                  <a:srgbClr val="FFFFFF"/>
                </a:solidFill>
                <a:effectLst/>
                <a:latin typeface="Helvetica" pitchFamily="2" charset="0"/>
              </a:rPr>
              <a:t> </a:t>
            </a:r>
            <a:r>
              <a:rPr lang="en-GB" dirty="0" err="1">
                <a:solidFill>
                  <a:srgbClr val="FFFFFF"/>
                </a:solidFill>
                <a:effectLst/>
                <a:latin typeface="Helvetica" pitchFamily="2" charset="0"/>
              </a:rPr>
              <a:t>til</a:t>
            </a:r>
            <a:r>
              <a:rPr lang="en-GB" dirty="0">
                <a:solidFill>
                  <a:srgbClr val="FFFFFF"/>
                </a:solidFill>
                <a:effectLst/>
                <a:latin typeface="Helvetica" pitchFamily="2" charset="0"/>
              </a:rPr>
              <a:t> </a:t>
            </a:r>
            <a:r>
              <a:rPr lang="en-GB" dirty="0" err="1">
                <a:solidFill>
                  <a:srgbClr val="FFFFFF"/>
                </a:solidFill>
                <a:effectLst/>
                <a:latin typeface="Helvetica" pitchFamily="2" charset="0"/>
              </a:rPr>
              <a:t>skyen</a:t>
            </a:r>
            <a:r>
              <a:rPr lang="en-GB" dirty="0">
                <a:solidFill>
                  <a:srgbClr val="FFFFFF"/>
                </a:solidFill>
                <a:effectLst/>
                <a:latin typeface="Helvetica" pitchFamily="2" charset="0"/>
              </a:rPr>
              <a:t> </a:t>
            </a:r>
            <a:r>
              <a:rPr lang="en-GB" dirty="0" err="1">
                <a:solidFill>
                  <a:srgbClr val="FFFFFF"/>
                </a:solidFill>
                <a:effectLst/>
                <a:latin typeface="Helvetica" pitchFamily="2" charset="0"/>
              </a:rPr>
              <a:t>i</a:t>
            </a:r>
            <a:r>
              <a:rPr lang="en-GB" dirty="0">
                <a:solidFill>
                  <a:srgbClr val="FFFFFF"/>
                </a:solidFill>
                <a:effectLst/>
                <a:latin typeface="Helvetica" pitchFamily="2" charset="0"/>
              </a:rPr>
              <a:t> Azure</a:t>
            </a:r>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lang="en-US"/>
              <a:pPr/>
              <a:t>24</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3" name="Date Placeholder 2">
            <a:extLst>
              <a:ext uri="{FF2B5EF4-FFF2-40B4-BE49-F238E27FC236}">
                <a16:creationId xmlns:a16="http://schemas.microsoft.com/office/drawing/2014/main" id="{5E45D8A5-1156-22D4-9711-AE9B24EF6D74}"/>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extLst>
      <p:ext uri="{BB962C8B-B14F-4D97-AF65-F5344CB8AC3E}">
        <p14:creationId xmlns:p14="http://schemas.microsoft.com/office/powerpoint/2010/main" val="311446190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B5F2C5-F0A7-42FB-BEF1-7A5A52FF47E8}"/>
              </a:ext>
            </a:extLst>
          </p:cNvPr>
          <p:cNvSpPr>
            <a:spLocks noGrp="1"/>
          </p:cNvSpPr>
          <p:nvPr>
            <p:ph type="sldNum" sz="quarter" idx="2"/>
          </p:nvPr>
        </p:nvSpPr>
        <p:spPr/>
        <p:txBody>
          <a:bodyPr/>
          <a:lstStyle/>
          <a:p>
            <a:fld id="{86CB4B4D-7CA3-9044-876B-883B54F8677D}" type="slidenum">
              <a:rPr lang="en-US" smtClean="0"/>
              <a:pPr/>
              <a:t>25</a:t>
            </a:fld>
            <a:endParaRPr lang="en-US"/>
          </a:p>
        </p:txBody>
      </p:sp>
      <p:sp>
        <p:nvSpPr>
          <p:cNvPr id="7" name="Text Placeholder 6">
            <a:extLst>
              <a:ext uri="{FF2B5EF4-FFF2-40B4-BE49-F238E27FC236}">
                <a16:creationId xmlns:a16="http://schemas.microsoft.com/office/drawing/2014/main" id="{32DC6838-AD43-68DB-761C-D1F1F6CCD182}"/>
              </a:ext>
            </a:extLst>
          </p:cNvPr>
          <p:cNvSpPr>
            <a:spLocks noGrp="1"/>
          </p:cNvSpPr>
          <p:nvPr>
            <p:ph type="body" sz="quarter" idx="25"/>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2" name="Date Placeholder 4">
            <a:extLst>
              <a:ext uri="{FF2B5EF4-FFF2-40B4-BE49-F238E27FC236}">
                <a16:creationId xmlns:a16="http://schemas.microsoft.com/office/drawing/2014/main" id="{73D0C5E3-F82B-AFFA-7AE5-4D3AFB1AB099}"/>
              </a:ext>
            </a:extLst>
          </p:cNvPr>
          <p:cNvSpPr>
            <a:spLocks noGrp="1"/>
          </p:cNvSpPr>
          <p:nvPr>
            <p:ph type="dt" sz="half" idx="24"/>
          </p:nvPr>
        </p:nvSpPr>
        <p:spPr>
          <a:prstGeom prst="rect">
            <a:avLst/>
          </a:prstGeom>
        </p:spPr>
        <p:txBody>
          <a:bodyPr/>
          <a:lstStyle/>
          <a:p>
            <a:pPr algn="r"/>
            <a:r>
              <a:rPr lang="pl-PL" noProof="0" dirty="0"/>
              <a:t>09.11.2022</a:t>
            </a:r>
            <a:endParaRPr lang="en-US" noProof="0" dirty="0"/>
          </a:p>
        </p:txBody>
      </p:sp>
      <p:sp>
        <p:nvSpPr>
          <p:cNvPr id="12" name="Text Placeholder 6">
            <a:extLst>
              <a:ext uri="{FF2B5EF4-FFF2-40B4-BE49-F238E27FC236}">
                <a16:creationId xmlns:a16="http://schemas.microsoft.com/office/drawing/2014/main" id="{1D9A5B9C-6780-61CA-2CAC-D7155373EDE3}"/>
              </a:ext>
            </a:extLst>
          </p:cNvPr>
          <p:cNvSpPr txBox="1">
            <a:spLocks/>
          </p:cNvSpPr>
          <p:nvPr/>
        </p:nvSpPr>
        <p:spPr>
          <a:xfrm>
            <a:off x="2774572" y="5618889"/>
            <a:ext cx="18834855" cy="835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eaLnBrk="1" latinLnBrk="0" hangingPunct="1">
              <a:lnSpc>
                <a:spcPct val="100000"/>
              </a:lnSpc>
              <a:spcBef>
                <a:spcPts val="0"/>
              </a:spcBef>
              <a:spcAft>
                <a:spcPts val="0"/>
              </a:spcAft>
              <a:buClrTx/>
              <a:buSzPct val="100000"/>
              <a:buFont typeface="Arial"/>
              <a:buNone/>
              <a:tabLst/>
              <a:defRPr sz="1400" b="0" i="0" u="none" strike="noStrike" cap="all" spc="100" baseline="0">
                <a:solidFill>
                  <a:schemeClr val="tx1"/>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algn="ctr"/>
            <a:r>
              <a:rPr lang="nb-NO" sz="6000" b="0" i="0" u="none" strike="noStrike" cap="none" dirty="0">
                <a:effectLst/>
                <a:latin typeface="+mj-lt"/>
                <a:hlinkClick r:id="rId3">
                  <a:extLst>
                    <a:ext uri="{A12FA001-AC4F-418D-AE19-62706E023703}">
                      <ahyp:hlinkClr xmlns:ahyp="http://schemas.microsoft.com/office/drawing/2018/hyperlinkcolor" val="tx"/>
                    </a:ext>
                  </a:extLst>
                </a:hlinkClick>
              </a:rPr>
              <a:t>https</a:t>
            </a:r>
            <a:r>
              <a:rPr lang="nb-NO" sz="6000" b="0" i="0" u="none" strike="noStrike" cap="none" dirty="0">
                <a:effectLst/>
                <a:latin typeface="+mj-lt"/>
                <a:hlinkClick r:id="rId3">
                  <a:extLst>
                    <a:ext uri="{A12FA001-AC4F-418D-AE19-62706E023703}">
                      <ahyp:hlinkClr xmlns:ahyp="http://schemas.microsoft.com/office/drawing/2018/hyperlinkcolor" val="tx"/>
                    </a:ext>
                  </a:extLst>
                </a:hlinkClick>
              </a:rPr>
              <a:t>://azure.microsoft.com/en-us/free/students/</a:t>
            </a:r>
            <a:endParaRPr lang="nb-NO" sz="6000" cap="none" dirty="0">
              <a:latin typeface="+mj-lt"/>
            </a:endParaRPr>
          </a:p>
          <a:p>
            <a:pPr algn="ctr"/>
            <a:endParaRPr lang="en-GB" sz="3200" cap="none" dirty="0">
              <a:latin typeface="+mj-lt"/>
            </a:endParaRPr>
          </a:p>
        </p:txBody>
      </p:sp>
      <p:pic>
        <p:nvPicPr>
          <p:cNvPr id="14" name="Bilde 13">
            <a:extLst>
              <a:ext uri="{FF2B5EF4-FFF2-40B4-BE49-F238E27FC236}">
                <a16:creationId xmlns:a16="http://schemas.microsoft.com/office/drawing/2014/main" id="{18DB9642-7E41-40EB-8EF9-FECE73C3D81B}"/>
              </a:ext>
            </a:extLst>
          </p:cNvPr>
          <p:cNvPicPr>
            <a:picLocks noChangeAspect="1"/>
          </p:cNvPicPr>
          <p:nvPr/>
        </p:nvPicPr>
        <p:blipFill>
          <a:blip r:embed="rId4"/>
          <a:stretch>
            <a:fillRect/>
          </a:stretch>
        </p:blipFill>
        <p:spPr>
          <a:xfrm>
            <a:off x="7304325" y="7261497"/>
            <a:ext cx="9775348" cy="4522082"/>
          </a:xfrm>
          <a:prstGeom prst="rect">
            <a:avLst/>
          </a:prstGeom>
        </p:spPr>
      </p:pic>
    </p:spTree>
    <p:extLst>
      <p:ext uri="{BB962C8B-B14F-4D97-AF65-F5344CB8AC3E}">
        <p14:creationId xmlns:p14="http://schemas.microsoft.com/office/powerpoint/2010/main" val="109781317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B5F2C5-F0A7-42FB-BEF1-7A5A52FF47E8}"/>
              </a:ext>
            </a:extLst>
          </p:cNvPr>
          <p:cNvSpPr>
            <a:spLocks noGrp="1"/>
          </p:cNvSpPr>
          <p:nvPr>
            <p:ph type="sldNum" sz="quarter" idx="2"/>
          </p:nvPr>
        </p:nvSpPr>
        <p:spPr/>
        <p:txBody>
          <a:bodyPr/>
          <a:lstStyle/>
          <a:p>
            <a:fld id="{86CB4B4D-7CA3-9044-876B-883B54F8677D}" type="slidenum">
              <a:rPr lang="en-US" smtClean="0"/>
              <a:pPr/>
              <a:t>26</a:t>
            </a:fld>
            <a:endParaRPr lang="en-US"/>
          </a:p>
        </p:txBody>
      </p:sp>
      <p:sp>
        <p:nvSpPr>
          <p:cNvPr id="7" name="Text Placeholder 6">
            <a:extLst>
              <a:ext uri="{FF2B5EF4-FFF2-40B4-BE49-F238E27FC236}">
                <a16:creationId xmlns:a16="http://schemas.microsoft.com/office/drawing/2014/main" id="{32DC6838-AD43-68DB-761C-D1F1F6CCD182}"/>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2" name="Date Placeholder 4">
            <a:extLst>
              <a:ext uri="{FF2B5EF4-FFF2-40B4-BE49-F238E27FC236}">
                <a16:creationId xmlns:a16="http://schemas.microsoft.com/office/drawing/2014/main" id="{73D0C5E3-F82B-AFFA-7AE5-4D3AFB1AB099}"/>
              </a:ext>
            </a:extLst>
          </p:cNvPr>
          <p:cNvSpPr>
            <a:spLocks noGrp="1"/>
          </p:cNvSpPr>
          <p:nvPr>
            <p:ph type="dt" sz="half" idx="27"/>
          </p:nvPr>
        </p:nvSpPr>
        <p:spPr>
          <a:prstGeom prst="rect">
            <a:avLst/>
          </a:prstGeom>
        </p:spPr>
        <p:txBody>
          <a:bodyPr/>
          <a:lstStyle/>
          <a:p>
            <a:pPr algn="r"/>
            <a:r>
              <a:rPr lang="pl-PL" noProof="0" dirty="0"/>
              <a:t>09.11.2022</a:t>
            </a:r>
            <a:endParaRPr lang="en-US" noProof="0" dirty="0"/>
          </a:p>
        </p:txBody>
      </p:sp>
      <p:pic>
        <p:nvPicPr>
          <p:cNvPr id="6" name="Bilde 5">
            <a:extLst>
              <a:ext uri="{FF2B5EF4-FFF2-40B4-BE49-F238E27FC236}">
                <a16:creationId xmlns:a16="http://schemas.microsoft.com/office/drawing/2014/main" id="{A22C6A1A-8CF6-2A59-4E00-2434F28E8F4D}"/>
              </a:ext>
            </a:extLst>
          </p:cNvPr>
          <p:cNvPicPr>
            <a:picLocks noChangeAspect="1"/>
          </p:cNvPicPr>
          <p:nvPr/>
        </p:nvPicPr>
        <p:blipFill>
          <a:blip r:embed="rId3"/>
          <a:stretch>
            <a:fillRect/>
          </a:stretch>
        </p:blipFill>
        <p:spPr>
          <a:xfrm>
            <a:off x="542995" y="2016369"/>
            <a:ext cx="23256805" cy="9120554"/>
          </a:xfrm>
          <a:prstGeom prst="rect">
            <a:avLst/>
          </a:prstGeom>
        </p:spPr>
      </p:pic>
    </p:spTree>
    <p:extLst>
      <p:ext uri="{BB962C8B-B14F-4D97-AF65-F5344CB8AC3E}">
        <p14:creationId xmlns:p14="http://schemas.microsoft.com/office/powerpoint/2010/main" val="43946645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B5F2C5-F0A7-42FB-BEF1-7A5A52FF47E8}"/>
              </a:ext>
            </a:extLst>
          </p:cNvPr>
          <p:cNvSpPr>
            <a:spLocks noGrp="1"/>
          </p:cNvSpPr>
          <p:nvPr>
            <p:ph type="sldNum" sz="quarter" idx="2"/>
          </p:nvPr>
        </p:nvSpPr>
        <p:spPr/>
        <p:txBody>
          <a:bodyPr/>
          <a:lstStyle/>
          <a:p>
            <a:fld id="{86CB4B4D-7CA3-9044-876B-883B54F8677D}" type="slidenum">
              <a:rPr lang="en-US" smtClean="0"/>
              <a:pPr/>
              <a:t>27</a:t>
            </a:fld>
            <a:endParaRPr lang="en-US"/>
          </a:p>
        </p:txBody>
      </p:sp>
      <p:sp>
        <p:nvSpPr>
          <p:cNvPr id="7" name="Text Placeholder 6">
            <a:extLst>
              <a:ext uri="{FF2B5EF4-FFF2-40B4-BE49-F238E27FC236}">
                <a16:creationId xmlns:a16="http://schemas.microsoft.com/office/drawing/2014/main" id="{32DC6838-AD43-68DB-761C-D1F1F6CCD182}"/>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2" name="Date Placeholder 4">
            <a:extLst>
              <a:ext uri="{FF2B5EF4-FFF2-40B4-BE49-F238E27FC236}">
                <a16:creationId xmlns:a16="http://schemas.microsoft.com/office/drawing/2014/main" id="{73D0C5E3-F82B-AFFA-7AE5-4D3AFB1AB099}"/>
              </a:ext>
            </a:extLst>
          </p:cNvPr>
          <p:cNvSpPr>
            <a:spLocks noGrp="1"/>
          </p:cNvSpPr>
          <p:nvPr>
            <p:ph type="dt" sz="half" idx="27"/>
          </p:nvPr>
        </p:nvSpPr>
        <p:spPr>
          <a:prstGeom prst="rect">
            <a:avLst/>
          </a:prstGeom>
        </p:spPr>
        <p:txBody>
          <a:bodyPr/>
          <a:lstStyle/>
          <a:p>
            <a:pPr algn="r"/>
            <a:r>
              <a:rPr lang="pl-PL" noProof="0" dirty="0"/>
              <a:t>09.11.2022</a:t>
            </a:r>
            <a:endParaRPr lang="en-US" noProof="0" dirty="0"/>
          </a:p>
        </p:txBody>
      </p:sp>
      <p:pic>
        <p:nvPicPr>
          <p:cNvPr id="9" name="Bilde 8">
            <a:extLst>
              <a:ext uri="{FF2B5EF4-FFF2-40B4-BE49-F238E27FC236}">
                <a16:creationId xmlns:a16="http://schemas.microsoft.com/office/drawing/2014/main" id="{B214A3CA-8AF5-DD78-72B8-4E1016448506}"/>
              </a:ext>
            </a:extLst>
          </p:cNvPr>
          <p:cNvPicPr>
            <a:picLocks noChangeAspect="1"/>
          </p:cNvPicPr>
          <p:nvPr/>
        </p:nvPicPr>
        <p:blipFill>
          <a:blip r:embed="rId3"/>
          <a:stretch>
            <a:fillRect/>
          </a:stretch>
        </p:blipFill>
        <p:spPr>
          <a:xfrm>
            <a:off x="4957762" y="4395787"/>
            <a:ext cx="4908119" cy="4924425"/>
          </a:xfrm>
          <a:prstGeom prst="rect">
            <a:avLst/>
          </a:prstGeom>
        </p:spPr>
      </p:pic>
      <p:pic>
        <p:nvPicPr>
          <p:cNvPr id="11" name="Bilde 10">
            <a:extLst>
              <a:ext uri="{FF2B5EF4-FFF2-40B4-BE49-F238E27FC236}">
                <a16:creationId xmlns:a16="http://schemas.microsoft.com/office/drawing/2014/main" id="{5D8A1A5C-020F-FE81-0FB3-EA0E0700350B}"/>
              </a:ext>
            </a:extLst>
          </p:cNvPr>
          <p:cNvPicPr>
            <a:picLocks noChangeAspect="1"/>
          </p:cNvPicPr>
          <p:nvPr/>
        </p:nvPicPr>
        <p:blipFill>
          <a:blip r:embed="rId4"/>
          <a:stretch>
            <a:fillRect/>
          </a:stretch>
        </p:blipFill>
        <p:spPr>
          <a:xfrm>
            <a:off x="11928061" y="4444923"/>
            <a:ext cx="4908119" cy="4875289"/>
          </a:xfrm>
          <a:prstGeom prst="rect">
            <a:avLst/>
          </a:prstGeom>
        </p:spPr>
      </p:pic>
    </p:spTree>
    <p:extLst>
      <p:ext uri="{BB962C8B-B14F-4D97-AF65-F5344CB8AC3E}">
        <p14:creationId xmlns:p14="http://schemas.microsoft.com/office/powerpoint/2010/main" val="368523922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lysbildenummer 2">
            <a:extLst>
              <a:ext uri="{FF2B5EF4-FFF2-40B4-BE49-F238E27FC236}">
                <a16:creationId xmlns:a16="http://schemas.microsoft.com/office/drawing/2014/main" id="{A074A17E-FF3D-13E0-1F67-66B6F9BCCB0D}"/>
              </a:ext>
            </a:extLst>
          </p:cNvPr>
          <p:cNvSpPr>
            <a:spLocks noGrp="1"/>
          </p:cNvSpPr>
          <p:nvPr>
            <p:ph type="sldNum" sz="quarter" idx="2"/>
          </p:nvPr>
        </p:nvSpPr>
        <p:spPr/>
        <p:txBody>
          <a:bodyPr/>
          <a:lstStyle/>
          <a:p>
            <a:fld id="{86CB4B4D-7CA3-9044-876B-883B54F8677D}" type="slidenum">
              <a:rPr lang="nb-NO" smtClean="0"/>
              <a:t>28</a:t>
            </a:fld>
            <a:endParaRPr lang="nb-NO"/>
          </a:p>
        </p:txBody>
      </p:sp>
      <p:sp>
        <p:nvSpPr>
          <p:cNvPr id="4" name="Plassholder for tekst 3">
            <a:extLst>
              <a:ext uri="{FF2B5EF4-FFF2-40B4-BE49-F238E27FC236}">
                <a16:creationId xmlns:a16="http://schemas.microsoft.com/office/drawing/2014/main" id="{B6B366CF-EFF6-DD2C-CEB8-B41B11AD072B}"/>
              </a:ext>
            </a:extLst>
          </p:cNvPr>
          <p:cNvSpPr>
            <a:spLocks noGrp="1"/>
          </p:cNvSpPr>
          <p:nvPr>
            <p:ph type="body" sz="quarter" idx="26"/>
          </p:nvPr>
        </p:nvSpPr>
        <p:spPr/>
        <p:txBody>
          <a:bodyPr/>
          <a:lstStyle/>
          <a:p>
            <a:endParaRPr lang="nb-NO"/>
          </a:p>
        </p:txBody>
      </p:sp>
      <p:sp>
        <p:nvSpPr>
          <p:cNvPr id="5" name="Plassholder for dato 4">
            <a:extLst>
              <a:ext uri="{FF2B5EF4-FFF2-40B4-BE49-F238E27FC236}">
                <a16:creationId xmlns:a16="http://schemas.microsoft.com/office/drawing/2014/main" id="{B786221B-B6CE-C63B-22D9-988BAD9382FC}"/>
              </a:ext>
            </a:extLst>
          </p:cNvPr>
          <p:cNvSpPr>
            <a:spLocks noGrp="1"/>
          </p:cNvSpPr>
          <p:nvPr>
            <p:ph type="dt" sz="half" idx="27"/>
          </p:nvPr>
        </p:nvSpPr>
        <p:spPr/>
        <p:txBody>
          <a:bodyPr/>
          <a:lstStyle/>
          <a:p>
            <a:pPr algn="r"/>
            <a:r>
              <a:rPr lang="en-US"/>
              <a:t>09.11.2022</a:t>
            </a:r>
            <a:endParaRPr lang="en-US" dirty="0"/>
          </a:p>
        </p:txBody>
      </p:sp>
      <p:pic>
        <p:nvPicPr>
          <p:cNvPr id="7" name="Bilde 6">
            <a:extLst>
              <a:ext uri="{FF2B5EF4-FFF2-40B4-BE49-F238E27FC236}">
                <a16:creationId xmlns:a16="http://schemas.microsoft.com/office/drawing/2014/main" id="{948BF85C-BF5F-AFD7-2EA3-6E0C7ED3CCEC}"/>
              </a:ext>
            </a:extLst>
          </p:cNvPr>
          <p:cNvPicPr>
            <a:picLocks noChangeAspect="1"/>
          </p:cNvPicPr>
          <p:nvPr/>
        </p:nvPicPr>
        <p:blipFill>
          <a:blip r:embed="rId3"/>
          <a:stretch>
            <a:fillRect/>
          </a:stretch>
        </p:blipFill>
        <p:spPr>
          <a:xfrm>
            <a:off x="3503159" y="1658030"/>
            <a:ext cx="17136155" cy="11210686"/>
          </a:xfrm>
          <a:prstGeom prst="rect">
            <a:avLst/>
          </a:prstGeom>
        </p:spPr>
      </p:pic>
    </p:spTree>
    <p:extLst>
      <p:ext uri="{BB962C8B-B14F-4D97-AF65-F5344CB8AC3E}">
        <p14:creationId xmlns:p14="http://schemas.microsoft.com/office/powerpoint/2010/main" val="1741192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5.0</a:t>
            </a:r>
          </a:p>
          <a:p>
            <a:r>
              <a:rPr lang="en-GB" dirty="0">
                <a:solidFill>
                  <a:srgbClr val="FFFFFF"/>
                </a:solidFill>
                <a:effectLst/>
                <a:latin typeface="Helvetica" pitchFamily="2" charset="0"/>
              </a:rPr>
              <a:t>Pause ☕️ </a:t>
            </a:r>
          </a:p>
          <a:p>
            <a:r>
              <a:rPr lang="en-GB" dirty="0">
                <a:solidFill>
                  <a:srgbClr val="FFFFFF"/>
                </a:solidFill>
                <a:latin typeface="Helvetica" pitchFamily="2" charset="0"/>
              </a:rPr>
              <a:t>10 min</a:t>
            </a:r>
            <a:endParaRPr lang="en-GB" dirty="0">
              <a:solidFill>
                <a:srgbClr val="FFFFFF"/>
              </a:solidFill>
              <a:effectLst/>
              <a:latin typeface="Helvetica" pitchFamily="2" charset="0"/>
            </a:endParaRPr>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29</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3" name="Date Placeholder 2">
            <a:extLst>
              <a:ext uri="{FF2B5EF4-FFF2-40B4-BE49-F238E27FC236}">
                <a16:creationId xmlns:a16="http://schemas.microsoft.com/office/drawing/2014/main" id="{5E45D8A5-1156-22D4-9711-AE9B24EF6D74}"/>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extLst>
      <p:ext uri="{BB962C8B-B14F-4D97-AF65-F5344CB8AC3E}">
        <p14:creationId xmlns:p14="http://schemas.microsoft.com/office/powerpoint/2010/main" val="417219855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Lorem ipsum…"/>
          <p:cNvSpPr txBox="1">
            <a:spLocks noGrp="1"/>
          </p:cNvSpPr>
          <p:nvPr>
            <p:ph type="body" sz="quarter" idx="26"/>
          </p:nvPr>
        </p:nvSpPr>
        <p:spPr>
          <a:xfrm>
            <a:off x="2448320" y="2352164"/>
            <a:ext cx="4282524" cy="9011674"/>
          </a:xfrm>
        </p:spPr>
        <p:txBody>
          <a:bodyPr/>
          <a:lstStyle/>
          <a:p>
            <a:r>
              <a:rPr lang="en-US" dirty="0"/>
              <a:t>1.0</a:t>
            </a:r>
          </a:p>
          <a:p>
            <a:r>
              <a:rPr lang="en-US" dirty="0"/>
              <a:t>2.0</a:t>
            </a:r>
            <a:br>
              <a:rPr lang="en-US" dirty="0"/>
            </a:br>
            <a:r>
              <a:rPr lang="en-US" dirty="0"/>
              <a:t>3.0</a:t>
            </a:r>
          </a:p>
          <a:p>
            <a:r>
              <a:rPr lang="en-US" dirty="0"/>
              <a:t>4.0</a:t>
            </a:r>
          </a:p>
          <a:p>
            <a:r>
              <a:rPr lang="en-US" dirty="0"/>
              <a:t>5.0</a:t>
            </a:r>
          </a:p>
          <a:p>
            <a:r>
              <a:rPr lang="en-US" dirty="0"/>
              <a:t>6.0</a:t>
            </a:r>
          </a:p>
          <a:p>
            <a:r>
              <a:rPr lang="en-US" dirty="0"/>
              <a:t>7.0</a:t>
            </a:r>
          </a:p>
        </p:txBody>
      </p:sp>
      <p:sp>
        <p:nvSpPr>
          <p:cNvPr id="585" name="1.0…"/>
          <p:cNvSpPr txBox="1">
            <a:spLocks noGrp="1"/>
          </p:cNvSpPr>
          <p:nvPr>
            <p:ph type="body" sz="quarter" idx="25"/>
          </p:nvPr>
        </p:nvSpPr>
        <p:spPr>
          <a:xfrm>
            <a:off x="6730843" y="2352163"/>
            <a:ext cx="12991509" cy="9011674"/>
          </a:xfrm>
        </p:spPr>
        <p:txBody>
          <a:bodyPr/>
          <a:lstStyle/>
          <a:p>
            <a:r>
              <a:rPr lang="en-GB" dirty="0">
                <a:solidFill>
                  <a:srgbClr val="FFFFFF"/>
                </a:solidFill>
                <a:effectLst/>
                <a:latin typeface="Helvetica" pitchFamily="2" charset="0"/>
              </a:rPr>
              <a:t>Om </a:t>
            </a:r>
            <a:r>
              <a:rPr lang="en-GB" dirty="0" err="1">
                <a:solidFill>
                  <a:srgbClr val="FFFFFF"/>
                </a:solidFill>
                <a:effectLst/>
                <a:latin typeface="Helvetica" pitchFamily="2" charset="0"/>
              </a:rPr>
              <a:t>oss</a:t>
            </a:r>
            <a:r>
              <a:rPr lang="en-GB" dirty="0">
                <a:solidFill>
                  <a:srgbClr val="FFFFFF"/>
                </a:solidFill>
                <a:effectLst/>
                <a:latin typeface="Helvetica" pitchFamily="2" charset="0"/>
              </a:rPr>
              <a:t> </a:t>
            </a:r>
            <a:r>
              <a:rPr lang="en-GB" dirty="0">
                <a:solidFill>
                  <a:srgbClr val="FFFFFF"/>
                </a:solidFill>
                <a:latin typeface="Helvetica" pitchFamily="2" charset="0"/>
              </a:rPr>
              <a:t>&amp; </a:t>
            </a:r>
            <a:r>
              <a:rPr lang="en-GB" dirty="0">
                <a:solidFill>
                  <a:srgbClr val="FFFFFF"/>
                </a:solidFill>
                <a:effectLst/>
                <a:latin typeface="Helvetica" pitchFamily="2" charset="0"/>
              </a:rPr>
              <a:t>Forte Digital</a:t>
            </a:r>
          </a:p>
          <a:p>
            <a:r>
              <a:rPr lang="en-GB" dirty="0" err="1">
                <a:solidFill>
                  <a:srgbClr val="FFFFFF"/>
                </a:solidFill>
                <a:effectLst/>
                <a:latin typeface="Helvetica" pitchFamily="2" charset="0"/>
              </a:rPr>
              <a:t>Forke</a:t>
            </a:r>
            <a:r>
              <a:rPr lang="en-GB" dirty="0">
                <a:solidFill>
                  <a:srgbClr val="FFFFFF"/>
                </a:solidFill>
                <a:effectLst/>
                <a:latin typeface="Helvetica" pitchFamily="2" charset="0"/>
              </a:rPr>
              <a:t> &amp; Clone </a:t>
            </a:r>
            <a:r>
              <a:rPr lang="en-GB" dirty="0" err="1">
                <a:solidFill>
                  <a:srgbClr val="FFFFFF"/>
                </a:solidFill>
                <a:effectLst/>
                <a:latin typeface="Helvetica" pitchFamily="2" charset="0"/>
              </a:rPr>
              <a:t>prosjekt</a:t>
            </a:r>
            <a:r>
              <a:rPr lang="en-GB" dirty="0">
                <a:solidFill>
                  <a:srgbClr val="FFFFFF"/>
                </a:solidFill>
                <a:effectLst/>
                <a:latin typeface="Helvetica" pitchFamily="2" charset="0"/>
              </a:rPr>
              <a:t> </a:t>
            </a:r>
            <a:r>
              <a:rPr lang="en-GB" dirty="0" err="1">
                <a:solidFill>
                  <a:srgbClr val="FFFFFF"/>
                </a:solidFill>
                <a:effectLst/>
                <a:latin typeface="Helvetica" pitchFamily="2" charset="0"/>
              </a:rPr>
              <a:t>fra</a:t>
            </a:r>
            <a:r>
              <a:rPr lang="en-GB" dirty="0">
                <a:solidFill>
                  <a:srgbClr val="FFFFFF"/>
                </a:solidFill>
                <a:effectLst/>
                <a:latin typeface="Helvetica" pitchFamily="2" charset="0"/>
              </a:rPr>
              <a:t> </a:t>
            </a:r>
            <a:r>
              <a:rPr lang="en-GB" dirty="0" err="1">
                <a:solidFill>
                  <a:srgbClr val="FFFFFF"/>
                </a:solidFill>
                <a:effectLst/>
                <a:latin typeface="Helvetica" pitchFamily="2" charset="0"/>
              </a:rPr>
              <a:t>Github</a:t>
            </a:r>
            <a:br>
              <a:rPr lang="en-GB" dirty="0">
                <a:solidFill>
                  <a:srgbClr val="FFFFFF"/>
                </a:solidFill>
                <a:effectLst/>
                <a:latin typeface="Helvetica" pitchFamily="2" charset="0"/>
              </a:rPr>
            </a:br>
            <a:r>
              <a:rPr lang="en-GB" dirty="0" err="1">
                <a:solidFill>
                  <a:srgbClr val="FFFFFF"/>
                </a:solidFill>
                <a:effectLst/>
                <a:latin typeface="Helvetica" pitchFamily="2" charset="0"/>
              </a:rPr>
              <a:t>Kjøre</a:t>
            </a:r>
            <a:r>
              <a:rPr lang="en-GB" dirty="0">
                <a:solidFill>
                  <a:srgbClr val="FFFFFF"/>
                </a:solidFill>
                <a:effectLst/>
                <a:latin typeface="Helvetica" pitchFamily="2" charset="0"/>
              </a:rPr>
              <a:t> </a:t>
            </a:r>
            <a:r>
              <a:rPr lang="en-GB" dirty="0" err="1">
                <a:solidFill>
                  <a:srgbClr val="FFFFFF"/>
                </a:solidFill>
                <a:effectLst/>
                <a:latin typeface="Helvetica" pitchFamily="2" charset="0"/>
              </a:rPr>
              <a:t>prosjekt</a:t>
            </a:r>
            <a:r>
              <a:rPr lang="en-GB" dirty="0">
                <a:solidFill>
                  <a:srgbClr val="FFFFFF"/>
                </a:solidFill>
                <a:effectLst/>
                <a:latin typeface="Helvetica" pitchFamily="2" charset="0"/>
              </a:rPr>
              <a:t> &amp; </a:t>
            </a:r>
            <a:r>
              <a:rPr lang="en-GB" dirty="0" err="1">
                <a:solidFill>
                  <a:srgbClr val="FFFFFF"/>
                </a:solidFill>
                <a:latin typeface="Helvetica" pitchFamily="2" charset="0"/>
              </a:rPr>
              <a:t>G</a:t>
            </a:r>
            <a:r>
              <a:rPr lang="en-GB" dirty="0" err="1">
                <a:solidFill>
                  <a:srgbClr val="FFFFFF"/>
                </a:solidFill>
                <a:effectLst/>
                <a:latin typeface="Helvetica" pitchFamily="2" charset="0"/>
              </a:rPr>
              <a:t>jennomgang</a:t>
            </a:r>
            <a:r>
              <a:rPr lang="en-GB" dirty="0">
                <a:solidFill>
                  <a:srgbClr val="FFFFFF"/>
                </a:solidFill>
                <a:effectLst/>
                <a:latin typeface="Helvetica" pitchFamily="2" charset="0"/>
              </a:rPr>
              <a:t> </a:t>
            </a:r>
            <a:r>
              <a:rPr lang="en-GB" dirty="0" err="1">
                <a:solidFill>
                  <a:srgbClr val="FFFFFF"/>
                </a:solidFill>
                <a:effectLst/>
                <a:latin typeface="Helvetica" pitchFamily="2" charset="0"/>
              </a:rPr>
              <a:t>av</a:t>
            </a:r>
            <a:r>
              <a:rPr lang="en-GB" dirty="0">
                <a:solidFill>
                  <a:srgbClr val="FFFFFF"/>
                </a:solidFill>
                <a:effectLst/>
                <a:latin typeface="Helvetica" pitchFamily="2" charset="0"/>
              </a:rPr>
              <a:t> </a:t>
            </a:r>
            <a:r>
              <a:rPr lang="en-GB" dirty="0" err="1">
                <a:solidFill>
                  <a:srgbClr val="FFFFFF"/>
                </a:solidFill>
                <a:effectLst/>
                <a:latin typeface="Helvetica" pitchFamily="2" charset="0"/>
              </a:rPr>
              <a:t>struktur</a:t>
            </a:r>
            <a:r>
              <a:rPr lang="en-GB" dirty="0">
                <a:solidFill>
                  <a:srgbClr val="FFFFFF"/>
                </a:solidFill>
                <a:effectLst/>
                <a:latin typeface="Helvetica" pitchFamily="2" charset="0"/>
              </a:rPr>
              <a:t> </a:t>
            </a:r>
            <a:r>
              <a:rPr lang="en-GB" dirty="0" err="1">
                <a:solidFill>
                  <a:srgbClr val="FFFFFF"/>
                </a:solidFill>
                <a:effectLst/>
                <a:latin typeface="Helvetica" pitchFamily="2" charset="0"/>
              </a:rPr>
              <a:t>Opplasting</a:t>
            </a:r>
            <a:r>
              <a:rPr lang="en-GB" dirty="0">
                <a:solidFill>
                  <a:srgbClr val="FFFFFF"/>
                </a:solidFill>
                <a:effectLst/>
                <a:latin typeface="Helvetica" pitchFamily="2" charset="0"/>
              </a:rPr>
              <a:t> </a:t>
            </a:r>
            <a:r>
              <a:rPr lang="en-GB" dirty="0" err="1">
                <a:solidFill>
                  <a:srgbClr val="FFFFFF"/>
                </a:solidFill>
                <a:effectLst/>
                <a:latin typeface="Helvetica" pitchFamily="2" charset="0"/>
              </a:rPr>
              <a:t>til</a:t>
            </a:r>
            <a:r>
              <a:rPr lang="en-GB" dirty="0">
                <a:solidFill>
                  <a:srgbClr val="FFFFFF"/>
                </a:solidFill>
                <a:effectLst/>
                <a:latin typeface="Helvetica" pitchFamily="2" charset="0"/>
              </a:rPr>
              <a:t> </a:t>
            </a:r>
            <a:r>
              <a:rPr lang="en-GB" dirty="0" err="1">
                <a:solidFill>
                  <a:srgbClr val="FFFFFF"/>
                </a:solidFill>
                <a:effectLst/>
                <a:latin typeface="Helvetica" pitchFamily="2" charset="0"/>
              </a:rPr>
              <a:t>skyen</a:t>
            </a:r>
            <a:r>
              <a:rPr lang="en-GB" dirty="0">
                <a:solidFill>
                  <a:srgbClr val="FFFFFF"/>
                </a:solidFill>
                <a:effectLst/>
                <a:latin typeface="Helvetica" pitchFamily="2" charset="0"/>
              </a:rPr>
              <a:t> </a:t>
            </a:r>
            <a:r>
              <a:rPr lang="en-GB" dirty="0" err="1">
                <a:solidFill>
                  <a:srgbClr val="FFFFFF"/>
                </a:solidFill>
                <a:effectLst/>
                <a:latin typeface="Helvetica" pitchFamily="2" charset="0"/>
              </a:rPr>
              <a:t>i</a:t>
            </a:r>
            <a:r>
              <a:rPr lang="en-GB" dirty="0">
                <a:solidFill>
                  <a:srgbClr val="FFFFFF"/>
                </a:solidFill>
                <a:effectLst/>
                <a:latin typeface="Helvetica" pitchFamily="2" charset="0"/>
              </a:rPr>
              <a:t> Azure </a:t>
            </a:r>
          </a:p>
          <a:p>
            <a:r>
              <a:rPr lang="en-GB" dirty="0">
                <a:solidFill>
                  <a:srgbClr val="FFFFFF"/>
                </a:solidFill>
                <a:effectLst/>
                <a:latin typeface="Helvetica" pitchFamily="2" charset="0"/>
              </a:rPr>
              <a:t>Pause ☕️ </a:t>
            </a:r>
          </a:p>
          <a:p>
            <a:r>
              <a:rPr lang="en-GB" dirty="0" err="1">
                <a:solidFill>
                  <a:srgbClr val="FFFFFF"/>
                </a:solidFill>
                <a:effectLst/>
                <a:latin typeface="Helvetica" pitchFamily="2" charset="0"/>
              </a:rPr>
              <a:t>Gjennomgang</a:t>
            </a:r>
            <a:r>
              <a:rPr lang="en-GB" dirty="0">
                <a:solidFill>
                  <a:srgbClr val="FFFFFF"/>
                </a:solidFill>
                <a:effectLst/>
                <a:latin typeface="Helvetica" pitchFamily="2" charset="0"/>
              </a:rPr>
              <a:t> </a:t>
            </a:r>
            <a:r>
              <a:rPr lang="en-GB" dirty="0" err="1">
                <a:solidFill>
                  <a:srgbClr val="FFFFFF"/>
                </a:solidFill>
                <a:effectLst/>
                <a:latin typeface="Helvetica" pitchFamily="2" charset="0"/>
              </a:rPr>
              <a:t>av</a:t>
            </a:r>
            <a:r>
              <a:rPr lang="en-GB" dirty="0">
                <a:solidFill>
                  <a:srgbClr val="FFFFFF"/>
                </a:solidFill>
                <a:effectLst/>
                <a:latin typeface="Helvetica" pitchFamily="2" charset="0"/>
              </a:rPr>
              <a:t> </a:t>
            </a:r>
            <a:r>
              <a:rPr lang="en-GB" dirty="0" err="1">
                <a:solidFill>
                  <a:srgbClr val="FFFFFF"/>
                </a:solidFill>
                <a:effectLst/>
                <a:latin typeface="Helvetica" pitchFamily="2" charset="0"/>
              </a:rPr>
              <a:t>oppgaver</a:t>
            </a:r>
            <a:endParaRPr lang="en-GB" dirty="0">
              <a:solidFill>
                <a:srgbClr val="FFFFFF"/>
              </a:solidFill>
              <a:effectLst/>
              <a:latin typeface="Helvetica" pitchFamily="2" charset="0"/>
            </a:endParaRPr>
          </a:p>
          <a:p>
            <a:r>
              <a:rPr lang="en-GB" dirty="0" err="1">
                <a:solidFill>
                  <a:srgbClr val="FFFFFF"/>
                </a:solidFill>
                <a:latin typeface="Helvetica" pitchFamily="2" charset="0"/>
              </a:rPr>
              <a:t>Egenarbeid</a:t>
            </a:r>
            <a:r>
              <a:rPr lang="en-GB" dirty="0">
                <a:solidFill>
                  <a:srgbClr val="FFFFFF"/>
                </a:solidFill>
                <a:latin typeface="Helvetica" pitchFamily="2" charset="0"/>
              </a:rPr>
              <a:t> </a:t>
            </a:r>
            <a:r>
              <a:rPr lang="en-US" dirty="0"/>
              <a:t>👩🏼‍💻👨🏾‍💻 </a:t>
            </a:r>
            <a:endParaRPr lang="en-GB" dirty="0">
              <a:solidFill>
                <a:srgbClr val="FFFFFF"/>
              </a:solidFill>
              <a:effectLst/>
              <a:latin typeface="Helvetica" pitchFamily="2" charset="0"/>
            </a:endParaRPr>
          </a:p>
        </p:txBody>
      </p:sp>
      <p:sp>
        <p:nvSpPr>
          <p:cNvPr id="584" name="Slide Number"/>
          <p:cNvSpPr txBox="1">
            <a:spLocks noGrp="1"/>
          </p:cNvSpPr>
          <p:nvPr>
            <p:ph type="sldNum" sz="quarter" idx="2"/>
          </p:nvPr>
        </p:nvSpPr>
        <p:spPr>
          <a:xfrm>
            <a:off x="18118877" y="12407900"/>
            <a:ext cx="5686638" cy="7366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3</a:t>
            </a:fld>
            <a:endParaRPr lang="en-US"/>
          </a:p>
        </p:txBody>
      </p:sp>
      <p:sp>
        <p:nvSpPr>
          <p:cNvPr id="7" name="Text Placeholder 6">
            <a:extLst>
              <a:ext uri="{FF2B5EF4-FFF2-40B4-BE49-F238E27FC236}">
                <a16:creationId xmlns:a16="http://schemas.microsoft.com/office/drawing/2014/main" id="{D6231D18-B281-42C2-8310-21826BFBB575}"/>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589"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dirty="0"/>
              <a:t>FORTE DIGITAL</a:t>
            </a:r>
          </a:p>
        </p:txBody>
      </p:sp>
      <p:sp>
        <p:nvSpPr>
          <p:cNvPr id="3" name="Date Placeholder 2">
            <a:extLst>
              <a:ext uri="{FF2B5EF4-FFF2-40B4-BE49-F238E27FC236}">
                <a16:creationId xmlns:a16="http://schemas.microsoft.com/office/drawing/2014/main" id="{2A4ECE6C-D531-5E47-2A6F-BF55555FD8F2}"/>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
        <p:nvSpPr>
          <p:cNvPr id="2" name="1.0…">
            <a:extLst>
              <a:ext uri="{FF2B5EF4-FFF2-40B4-BE49-F238E27FC236}">
                <a16:creationId xmlns:a16="http://schemas.microsoft.com/office/drawing/2014/main" id="{A962E1DD-3486-F9A1-98C4-46C500225E6C}"/>
              </a:ext>
            </a:extLst>
          </p:cNvPr>
          <p:cNvSpPr txBox="1">
            <a:spLocks/>
          </p:cNvSpPr>
          <p:nvPr/>
        </p:nvSpPr>
        <p:spPr>
          <a:xfrm>
            <a:off x="18377647" y="2504563"/>
            <a:ext cx="4858871" cy="8859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914400" rtl="0" eaLnBrk="1" latinLnBrk="0" hangingPunct="1">
              <a:lnSpc>
                <a:spcPct val="130000"/>
              </a:lnSpc>
              <a:spcBef>
                <a:spcPts val="0"/>
              </a:spcBef>
              <a:spcAft>
                <a:spcPts val="0"/>
              </a:spcAft>
              <a:buClrTx/>
              <a:buSzPct val="100000"/>
              <a:buFont typeface="Arial"/>
              <a:buNone/>
              <a:tabLst/>
              <a:defRPr sz="4500" b="0" i="0" u="none" strike="noStrike" cap="none" spc="0" baseline="0">
                <a:solidFill>
                  <a:schemeClr val="bg1"/>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r>
              <a:rPr lang="en-GB" dirty="0">
                <a:solidFill>
                  <a:srgbClr val="FFFFFF"/>
                </a:solidFill>
                <a:latin typeface="Helvetica" pitchFamily="2" charset="0"/>
              </a:rPr>
              <a:t>(15 min)</a:t>
            </a:r>
          </a:p>
          <a:p>
            <a:r>
              <a:rPr lang="en-GB" dirty="0">
                <a:solidFill>
                  <a:srgbClr val="FFFFFF"/>
                </a:solidFill>
                <a:latin typeface="Helvetica" pitchFamily="2" charset="0"/>
              </a:rPr>
              <a:t>(10 min)</a:t>
            </a:r>
            <a:br>
              <a:rPr lang="en-GB" dirty="0">
                <a:solidFill>
                  <a:srgbClr val="FFFFFF"/>
                </a:solidFill>
                <a:latin typeface="Helvetica" pitchFamily="2" charset="0"/>
              </a:rPr>
            </a:br>
            <a:r>
              <a:rPr lang="en-GB" dirty="0">
                <a:solidFill>
                  <a:srgbClr val="FFFFFF"/>
                </a:solidFill>
                <a:latin typeface="Helvetica" pitchFamily="2" charset="0"/>
              </a:rPr>
              <a:t>(15 min)</a:t>
            </a:r>
          </a:p>
          <a:p>
            <a:r>
              <a:rPr lang="en-GB" dirty="0">
                <a:solidFill>
                  <a:srgbClr val="FFFFFF"/>
                </a:solidFill>
                <a:latin typeface="Helvetica" pitchFamily="2" charset="0"/>
              </a:rPr>
              <a:t>(20 min)</a:t>
            </a:r>
          </a:p>
          <a:p>
            <a:r>
              <a:rPr lang="en-GB" dirty="0">
                <a:solidFill>
                  <a:srgbClr val="FFFFFF"/>
                </a:solidFill>
                <a:latin typeface="Helvetica" pitchFamily="2" charset="0"/>
              </a:rPr>
              <a:t>(15 min)</a:t>
            </a:r>
          </a:p>
          <a:p>
            <a:r>
              <a:rPr lang="en-GB" dirty="0">
                <a:solidFill>
                  <a:srgbClr val="FFFFFF"/>
                </a:solidFill>
                <a:latin typeface="Helvetica" pitchFamily="2" charset="0"/>
              </a:rPr>
              <a:t>(10 min)</a:t>
            </a:r>
          </a:p>
          <a:p>
            <a:r>
              <a:rPr lang="en-GB" dirty="0">
                <a:solidFill>
                  <a:srgbClr val="FFFFFF"/>
                </a:solidFill>
                <a:latin typeface="Helvetica" pitchFamily="2" charset="0"/>
              </a:rPr>
              <a:t>(1,5 t)</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6.0</a:t>
            </a:r>
          </a:p>
          <a:p>
            <a:r>
              <a:rPr lang="en-GB" dirty="0" err="1">
                <a:solidFill>
                  <a:srgbClr val="FFFFFF"/>
                </a:solidFill>
                <a:effectLst/>
                <a:latin typeface="Helvetica" pitchFamily="2" charset="0"/>
              </a:rPr>
              <a:t>Gjennomgang</a:t>
            </a:r>
            <a:r>
              <a:rPr lang="en-GB" dirty="0">
                <a:solidFill>
                  <a:srgbClr val="FFFFFF"/>
                </a:solidFill>
                <a:effectLst/>
                <a:latin typeface="Helvetica" pitchFamily="2" charset="0"/>
              </a:rPr>
              <a:t> </a:t>
            </a:r>
            <a:r>
              <a:rPr lang="en-GB" dirty="0" err="1">
                <a:solidFill>
                  <a:srgbClr val="FFFFFF"/>
                </a:solidFill>
                <a:effectLst/>
                <a:latin typeface="Helvetica" pitchFamily="2" charset="0"/>
              </a:rPr>
              <a:t>av</a:t>
            </a:r>
            <a:r>
              <a:rPr lang="en-GB" dirty="0">
                <a:solidFill>
                  <a:srgbClr val="FFFFFF"/>
                </a:solidFill>
                <a:effectLst/>
                <a:latin typeface="Helvetica" pitchFamily="2" charset="0"/>
              </a:rPr>
              <a:t> </a:t>
            </a:r>
            <a:r>
              <a:rPr lang="en-GB" dirty="0" err="1">
                <a:solidFill>
                  <a:srgbClr val="FFFFFF"/>
                </a:solidFill>
                <a:effectLst/>
                <a:latin typeface="Helvetica" pitchFamily="2" charset="0"/>
              </a:rPr>
              <a:t>oppgaver</a:t>
            </a:r>
            <a:endParaRPr lang="en-GB" dirty="0">
              <a:solidFill>
                <a:srgbClr val="FFFFFF"/>
              </a:solidFill>
              <a:effectLst/>
              <a:latin typeface="Helvetica" pitchFamily="2" charset="0"/>
            </a:endParaRPr>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lang="en-US"/>
              <a:pPr/>
              <a:t>30</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4" name="Date Placeholder 2">
            <a:extLst>
              <a:ext uri="{FF2B5EF4-FFF2-40B4-BE49-F238E27FC236}">
                <a16:creationId xmlns:a16="http://schemas.microsoft.com/office/drawing/2014/main" id="{38594C97-4264-FA95-08ED-65FA7FD5A644}"/>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extLst>
      <p:ext uri="{BB962C8B-B14F-4D97-AF65-F5344CB8AC3E}">
        <p14:creationId xmlns:p14="http://schemas.microsoft.com/office/powerpoint/2010/main" val="41107313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7.0</a:t>
            </a:r>
          </a:p>
          <a:p>
            <a:r>
              <a:rPr lang="en-US" dirty="0" err="1"/>
              <a:t>Egenarbeid</a:t>
            </a:r>
            <a:r>
              <a:rPr lang="en-US" dirty="0"/>
              <a:t> 👩🏼‍💻👨🏾‍💻</a:t>
            </a:r>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31</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dirty="0"/>
              <a:t>FORTE DIGITAL</a:t>
            </a:r>
          </a:p>
        </p:txBody>
      </p:sp>
      <p:sp>
        <p:nvSpPr>
          <p:cNvPr id="3" name="Date Placeholder 2">
            <a:extLst>
              <a:ext uri="{FF2B5EF4-FFF2-40B4-BE49-F238E27FC236}">
                <a16:creationId xmlns:a16="http://schemas.microsoft.com/office/drawing/2014/main" id="{0ACF19C8-E7AC-B692-4B70-E1478F808A39}"/>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extLst>
      <p:ext uri="{BB962C8B-B14F-4D97-AF65-F5344CB8AC3E}">
        <p14:creationId xmlns:p14="http://schemas.microsoft.com/office/powerpoint/2010/main" val="184491890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WWW.FORTEDIGITAL.NO"/>
          <p:cNvSpPr txBox="1"/>
          <p:nvPr/>
        </p:nvSpPr>
        <p:spPr>
          <a:xfrm>
            <a:off x="20635448" y="12952472"/>
            <a:ext cx="3126252" cy="215444"/>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defRPr sz="1400" u="sng" spc="98">
                <a:solidFill>
                  <a:srgbClr val="FFFFFF"/>
                </a:solidFill>
                <a:uFill>
                  <a:solidFill>
                    <a:srgbClr val="0563C1"/>
                  </a:solidFill>
                </a:uFill>
                <a:latin typeface="Roboto Medium"/>
                <a:ea typeface="Roboto Medium"/>
                <a:cs typeface="Roboto Medium"/>
                <a:sym typeface="Roboto Medium"/>
                <a:hlinkClick r:id="rId2"/>
              </a:defRPr>
            </a:lvl1pPr>
          </a:lstStyle>
          <a:p>
            <a:pPr>
              <a:defRPr u="none">
                <a:uFillTx/>
              </a:defRPr>
            </a:pPr>
            <a:r>
              <a:rPr>
                <a:solidFill>
                  <a:schemeClr val="bg1"/>
                </a:solidFill>
                <a:uFill>
                  <a:solidFill>
                    <a:srgbClr val="0563C1"/>
                  </a:solidFill>
                </a:uFill>
                <a:hlinkClick r:id="rId2">
                  <a:extLst>
                    <a:ext uri="{A12FA001-AC4F-418D-AE19-62706E023703}">
                      <ahyp:hlinkClr xmlns:ahyp="http://schemas.microsoft.com/office/drawing/2018/hyperlinkcolor" val="tx"/>
                    </a:ext>
                  </a:extLst>
                </a:hlinkClick>
              </a:rPr>
              <a:t>WWW.FORTEDIGITAL.NO</a:t>
            </a:r>
          </a:p>
        </p:txBody>
      </p:sp>
      <p:sp>
        <p:nvSpPr>
          <p:cNvPr id="953" name="Thank you."/>
          <p:cNvSpPr txBox="1">
            <a:spLocks noGrp="1"/>
          </p:cNvSpPr>
          <p:nvPr>
            <p:ph type="body" sz="half" idx="21"/>
          </p:nvPr>
        </p:nvSpPr>
        <p:spPr>
          <a:xfrm>
            <a:off x="5508187" y="4204286"/>
            <a:ext cx="13367626" cy="5180429"/>
          </a:xfrm>
        </p:spPr>
        <p:txBody>
          <a:bodyPr/>
          <a:lstStyle/>
          <a:p>
            <a:r>
              <a:rPr lang="en-US" dirty="0" err="1"/>
              <a:t>Takk</a:t>
            </a:r>
            <a:r>
              <a:rPr lang="en-US" dirty="0"/>
              <a:t> for </a:t>
            </a:r>
            <a:r>
              <a:rPr lang="en-US" dirty="0" err="1"/>
              <a:t>oss</a:t>
            </a:r>
            <a:r>
              <a:rPr lang="en-US" dirty="0"/>
              <a:t>! 🎉</a:t>
            </a:r>
          </a:p>
        </p:txBody>
      </p:sp>
      <p:sp>
        <p:nvSpPr>
          <p:cNvPr id="4" name="Slide Number Placeholder 3">
            <a:extLst>
              <a:ext uri="{FF2B5EF4-FFF2-40B4-BE49-F238E27FC236}">
                <a16:creationId xmlns:a16="http://schemas.microsoft.com/office/drawing/2014/main" id="{293A167E-6772-4154-9F92-D280FE0BBA4B}"/>
              </a:ext>
            </a:extLst>
          </p:cNvPr>
          <p:cNvSpPr>
            <a:spLocks noGrp="1"/>
          </p:cNvSpPr>
          <p:nvPr>
            <p:ph type="sldNum" sz="quarter" idx="4294967295"/>
          </p:nvPr>
        </p:nvSpPr>
        <p:spPr>
          <a:xfrm>
            <a:off x="18118877" y="12407900"/>
            <a:ext cx="5686638" cy="736601"/>
          </a:xfrm>
        </p:spPr>
        <p:txBody>
          <a:bodyPr/>
          <a:lstStyle/>
          <a:p>
            <a:fld id="{86CB4B4D-7CA3-9044-876B-883B54F8677D}" type="slidenum">
              <a:rPr lang="en-US" smtClean="0"/>
              <a:pPr/>
              <a:t>32</a:t>
            </a:fld>
            <a:endParaRPr lang="en-US"/>
          </a:p>
        </p:txBody>
      </p:sp>
      <p:pic>
        <p:nvPicPr>
          <p:cNvPr id="954" name="Logo_vertical_white.pdf" descr="Logo_vertical_white.pdf"/>
          <p:cNvPicPr>
            <a:picLocks noChangeAspect="1"/>
          </p:cNvPicPr>
          <p:nvPr/>
        </p:nvPicPr>
        <p:blipFill>
          <a:blip r:embed="rId3"/>
          <a:stretch>
            <a:fillRect/>
          </a:stretch>
        </p:blipFill>
        <p:spPr>
          <a:xfrm>
            <a:off x="625696" y="11401256"/>
            <a:ext cx="997796" cy="1792517"/>
          </a:xfrm>
          <a:prstGeom prst="rect">
            <a:avLst/>
          </a:prstGeom>
          <a:ln w="12700">
            <a:miter lim="400000"/>
          </a:ln>
        </p:spPr>
      </p:pic>
      <p:pic>
        <p:nvPicPr>
          <p:cNvPr id="955" name="Image" descr="Image"/>
          <p:cNvPicPr>
            <a:picLocks noChangeAspect="1"/>
          </p:cNvPicPr>
          <p:nvPr/>
        </p:nvPicPr>
        <p:blipFill>
          <a:blip r:embed="rId4"/>
          <a:stretch>
            <a:fillRect/>
          </a:stretch>
        </p:blipFill>
        <p:spPr>
          <a:xfrm>
            <a:off x="17081177" y="12856264"/>
            <a:ext cx="2413719" cy="294694"/>
          </a:xfrm>
          <a:prstGeom prst="rect">
            <a:avLst/>
          </a:prstGeom>
          <a:ln w="12700">
            <a:miter lim="400000"/>
          </a:ln>
        </p:spPr>
      </p:pic>
      <p:sp>
        <p:nvSpPr>
          <p:cNvPr id="3" name="FORTE DIGITAL">
            <a:extLst>
              <a:ext uri="{FF2B5EF4-FFF2-40B4-BE49-F238E27FC236}">
                <a16:creationId xmlns:a16="http://schemas.microsoft.com/office/drawing/2014/main" id="{FFC767C2-D5C7-93EB-61A6-095C45A521D1}"/>
              </a:ext>
            </a:extLst>
          </p:cNvPr>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dirty="0"/>
              <a:t>FORTE DIGITAL</a:t>
            </a:r>
          </a:p>
        </p:txBody>
      </p:sp>
      <p:sp>
        <p:nvSpPr>
          <p:cNvPr id="18" name="Date Placeholder 2">
            <a:extLst>
              <a:ext uri="{FF2B5EF4-FFF2-40B4-BE49-F238E27FC236}">
                <a16:creationId xmlns:a16="http://schemas.microsoft.com/office/drawing/2014/main" id="{86EE0D40-A352-1B8D-2200-3BB039ED3626}"/>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
        <p:nvSpPr>
          <p:cNvPr id="23" name="Text Placeholder 5">
            <a:extLst>
              <a:ext uri="{FF2B5EF4-FFF2-40B4-BE49-F238E27FC236}">
                <a16:creationId xmlns:a16="http://schemas.microsoft.com/office/drawing/2014/main" id="{75C5A4A2-BF58-4903-AEF2-4B7F953334D2}"/>
              </a:ext>
            </a:extLst>
          </p:cNvPr>
          <p:cNvSpPr>
            <a:spLocks noGrp="1"/>
          </p:cNvSpPr>
          <p:nvPr/>
        </p:nvSpPr>
        <p:spPr>
          <a:xfrm>
            <a:off x="6695082" y="582672"/>
            <a:ext cx="10440558" cy="430887"/>
          </a:xfrm>
          <a:prstGeom prst="rect">
            <a:avLst/>
          </a:prstGeom>
          <a:ln w="12700">
            <a:miter lim="400000"/>
          </a:ln>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eaLnBrk="1" latinLnBrk="0" hangingPunct="1">
              <a:lnSpc>
                <a:spcPct val="100000"/>
              </a:lnSpc>
              <a:spcBef>
                <a:spcPts val="0"/>
              </a:spcBef>
              <a:spcAft>
                <a:spcPts val="0"/>
              </a:spcAft>
              <a:buClrTx/>
              <a:buSzPct val="100000"/>
              <a:buFont typeface="Arial"/>
              <a:buNone/>
              <a:tabLst/>
              <a:defRPr sz="1400" b="0" i="0" u="none" strike="noStrike" cap="all" spc="100" baseline="0">
                <a:solidFill>
                  <a:schemeClr val="bg1"/>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Tree>
    <p:extLst>
      <p:ext uri="{BB962C8B-B14F-4D97-AF65-F5344CB8AC3E}">
        <p14:creationId xmlns:p14="http://schemas.microsoft.com/office/powerpoint/2010/main" val="406923922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1.0</a:t>
            </a:r>
          </a:p>
          <a:p>
            <a:r>
              <a:rPr lang="en-US" dirty="0"/>
              <a:t>Om </a:t>
            </a:r>
            <a:r>
              <a:rPr lang="en-US" dirty="0" err="1"/>
              <a:t>oss</a:t>
            </a:r>
            <a:r>
              <a:rPr lang="en-US" dirty="0"/>
              <a:t> &amp; Forte Digital</a:t>
            </a:r>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4</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dirty="0"/>
              <a:t>FORTE DIGITAL</a:t>
            </a:r>
          </a:p>
        </p:txBody>
      </p:sp>
      <p:sp>
        <p:nvSpPr>
          <p:cNvPr id="3" name="Date Placeholder 2">
            <a:extLst>
              <a:ext uri="{FF2B5EF4-FFF2-40B4-BE49-F238E27FC236}">
                <a16:creationId xmlns:a16="http://schemas.microsoft.com/office/drawing/2014/main" id="{0858AF0E-3A61-A712-DF13-B0AEFC50BEC9}"/>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3C65873-5E55-44D6-8AF0-258F70AC2E5B}"/>
              </a:ext>
            </a:extLst>
          </p:cNvPr>
          <p:cNvSpPr>
            <a:spLocks noGrp="1"/>
          </p:cNvSpPr>
          <p:nvPr>
            <p:ph type="sldNum" sz="quarter" idx="2"/>
          </p:nvPr>
        </p:nvSpPr>
        <p:spPr/>
        <p:txBody>
          <a:bodyPr/>
          <a:lstStyle/>
          <a:p>
            <a:fld id="{86CB4B4D-7CA3-9044-876B-883B54F8677D}" type="slidenum">
              <a:rPr lang="en-US" smtClean="0"/>
              <a:pPr/>
              <a:t>5</a:t>
            </a:fld>
            <a:endParaRPr lang="en-US"/>
          </a:p>
        </p:txBody>
      </p:sp>
      <p:sp>
        <p:nvSpPr>
          <p:cNvPr id="4" name="Text Placeholder 3">
            <a:extLst>
              <a:ext uri="{FF2B5EF4-FFF2-40B4-BE49-F238E27FC236}">
                <a16:creationId xmlns:a16="http://schemas.microsoft.com/office/drawing/2014/main" id="{1F2E573D-B4AA-41F4-B94B-5C04FA57E0C4}"/>
              </a:ext>
            </a:extLst>
          </p:cNvPr>
          <p:cNvSpPr>
            <a:spLocks noGrp="1"/>
          </p:cNvSpPr>
          <p:nvPr>
            <p:ph type="body" sz="quarter" idx="32"/>
          </p:nvPr>
        </p:nvSpPr>
        <p:spPr/>
        <p:txBody>
          <a:bodyPr/>
          <a:lstStyle/>
          <a:p>
            <a:r>
              <a:rPr lang="en-US" dirty="0" err="1"/>
              <a:t>Hvem</a:t>
            </a:r>
            <a:r>
              <a:rPr lang="en-US" dirty="0"/>
              <a:t> er vi? </a:t>
            </a:r>
          </a:p>
        </p:txBody>
      </p:sp>
      <p:sp>
        <p:nvSpPr>
          <p:cNvPr id="9" name="Text Placeholder 8">
            <a:extLst>
              <a:ext uri="{FF2B5EF4-FFF2-40B4-BE49-F238E27FC236}">
                <a16:creationId xmlns:a16="http://schemas.microsoft.com/office/drawing/2014/main" id="{812E3D96-922E-49D3-9B1A-E7F68E781235}"/>
              </a:ext>
            </a:extLst>
          </p:cNvPr>
          <p:cNvSpPr>
            <a:spLocks noGrp="1"/>
          </p:cNvSpPr>
          <p:nvPr>
            <p:ph type="body" sz="half" idx="36"/>
          </p:nvPr>
        </p:nvSpPr>
        <p:spPr>
          <a:xfrm>
            <a:off x="6869072" y="8260596"/>
            <a:ext cx="5179494" cy="1415560"/>
          </a:xfrm>
        </p:spPr>
        <p:txBody>
          <a:bodyPr/>
          <a:lstStyle/>
          <a:p>
            <a:r>
              <a:rPr lang="pl-PL" dirty="0" err="1"/>
              <a:t>Stine</a:t>
            </a:r>
            <a:r>
              <a:rPr lang="pl-PL" dirty="0"/>
              <a:t> </a:t>
            </a:r>
            <a:r>
              <a:rPr lang="pl-PL" dirty="0" err="1"/>
              <a:t>Sandberg</a:t>
            </a:r>
            <a:endParaRPr lang="en-US" dirty="0"/>
          </a:p>
        </p:txBody>
      </p:sp>
      <p:sp>
        <p:nvSpPr>
          <p:cNvPr id="3" name="Text Placeholder 2">
            <a:extLst>
              <a:ext uri="{FF2B5EF4-FFF2-40B4-BE49-F238E27FC236}">
                <a16:creationId xmlns:a16="http://schemas.microsoft.com/office/drawing/2014/main" id="{401228A5-9C86-405F-909E-F3955DB7DDA7}"/>
              </a:ext>
            </a:extLst>
          </p:cNvPr>
          <p:cNvSpPr>
            <a:spLocks noGrp="1"/>
          </p:cNvSpPr>
          <p:nvPr>
            <p:ph type="body" sz="half" idx="33"/>
          </p:nvPr>
        </p:nvSpPr>
        <p:spPr>
          <a:xfrm>
            <a:off x="7470742" y="9813315"/>
            <a:ext cx="3976153" cy="1943517"/>
          </a:xfrm>
        </p:spPr>
        <p:txBody>
          <a:bodyPr>
            <a:normAutofit fontScale="92500" lnSpcReduction="20000"/>
          </a:bodyPr>
          <a:lstStyle/>
          <a:p>
            <a:r>
              <a:rPr lang="en-US" dirty="0"/>
              <a:t>29 </a:t>
            </a:r>
            <a:r>
              <a:rPr lang="en-US" dirty="0" err="1"/>
              <a:t>år</a:t>
            </a:r>
            <a:r>
              <a:rPr lang="en-US" dirty="0"/>
              <a:t>, </a:t>
            </a:r>
            <a:r>
              <a:rPr lang="en-US" dirty="0" err="1"/>
              <a:t>fra</a:t>
            </a:r>
            <a:r>
              <a:rPr lang="en-US" dirty="0"/>
              <a:t> </a:t>
            </a:r>
            <a:r>
              <a:rPr lang="en-US" dirty="0" err="1"/>
              <a:t>Bærum</a:t>
            </a:r>
            <a:br>
              <a:rPr lang="en-US" dirty="0"/>
            </a:br>
            <a:r>
              <a:rPr lang="en-US" dirty="0"/>
              <a:t>Bachelor </a:t>
            </a:r>
            <a:r>
              <a:rPr lang="en-US" dirty="0" err="1"/>
              <a:t>i</a:t>
            </a:r>
            <a:r>
              <a:rPr lang="en-US" dirty="0"/>
              <a:t> </a:t>
            </a:r>
            <a:r>
              <a:rPr lang="en-US" dirty="0" err="1"/>
              <a:t>Grafisk</a:t>
            </a:r>
            <a:r>
              <a:rPr lang="en-US" dirty="0"/>
              <a:t> Design </a:t>
            </a:r>
            <a:br>
              <a:rPr lang="en-US" dirty="0"/>
            </a:br>
            <a:r>
              <a:rPr lang="en-US" dirty="0"/>
              <a:t>(</a:t>
            </a:r>
            <a:r>
              <a:rPr lang="en-US" dirty="0" err="1"/>
              <a:t>Høyskolen</a:t>
            </a:r>
            <a:r>
              <a:rPr lang="en-US" dirty="0"/>
              <a:t> Kristiania)</a:t>
            </a:r>
            <a:br>
              <a:rPr lang="en-US" dirty="0"/>
            </a:br>
            <a:r>
              <a:rPr lang="en-US" dirty="0"/>
              <a:t>Bachelor </a:t>
            </a:r>
            <a:r>
              <a:rPr lang="en-US" dirty="0" err="1"/>
              <a:t>i</a:t>
            </a:r>
            <a:r>
              <a:rPr lang="en-US" dirty="0"/>
              <a:t> Frontend </a:t>
            </a:r>
            <a:r>
              <a:rPr lang="en-US" dirty="0" err="1"/>
              <a:t>og</a:t>
            </a:r>
            <a:r>
              <a:rPr lang="en-US" dirty="0"/>
              <a:t> </a:t>
            </a:r>
            <a:r>
              <a:rPr lang="en-US" dirty="0" err="1"/>
              <a:t>mobilutvikling</a:t>
            </a:r>
            <a:r>
              <a:rPr lang="en-US" dirty="0"/>
              <a:t> (Westerdals / </a:t>
            </a:r>
            <a:r>
              <a:rPr lang="en-US" dirty="0" err="1"/>
              <a:t>Høyskolen</a:t>
            </a:r>
            <a:r>
              <a:rPr lang="en-US" dirty="0"/>
              <a:t> Kristiania)</a:t>
            </a:r>
            <a:br>
              <a:rPr lang="en-US" dirty="0"/>
            </a:br>
            <a:r>
              <a:rPr lang="en-US" dirty="0"/>
              <a:t>Jobber </a:t>
            </a:r>
            <a:r>
              <a:rPr lang="en-US" dirty="0" err="1"/>
              <a:t>som</a:t>
            </a:r>
            <a:r>
              <a:rPr lang="en-US" dirty="0"/>
              <a:t> </a:t>
            </a:r>
            <a:r>
              <a:rPr lang="en-US" dirty="0" err="1"/>
              <a:t>Frontendutvikler</a:t>
            </a:r>
            <a:r>
              <a:rPr lang="en-US" dirty="0"/>
              <a:t> hos </a:t>
            </a:r>
            <a:r>
              <a:rPr lang="en-US" dirty="0" err="1"/>
              <a:t>Norgesgruppen</a:t>
            </a:r>
            <a:endParaRPr lang="en-US" dirty="0"/>
          </a:p>
          <a:p>
            <a:endParaRPr lang="en-US" dirty="0"/>
          </a:p>
        </p:txBody>
      </p:sp>
      <p:sp>
        <p:nvSpPr>
          <p:cNvPr id="10" name="Text Placeholder 9">
            <a:extLst>
              <a:ext uri="{FF2B5EF4-FFF2-40B4-BE49-F238E27FC236}">
                <a16:creationId xmlns:a16="http://schemas.microsoft.com/office/drawing/2014/main" id="{B671982D-9620-42D4-9654-47EBD0F84812}"/>
              </a:ext>
            </a:extLst>
          </p:cNvPr>
          <p:cNvSpPr>
            <a:spLocks noGrp="1"/>
          </p:cNvSpPr>
          <p:nvPr>
            <p:ph type="body" sz="half" idx="37"/>
          </p:nvPr>
        </p:nvSpPr>
        <p:spPr>
          <a:xfrm>
            <a:off x="13061779" y="8260596"/>
            <a:ext cx="3976153" cy="1415560"/>
          </a:xfrm>
        </p:spPr>
        <p:txBody>
          <a:bodyPr/>
          <a:lstStyle/>
          <a:p>
            <a:r>
              <a:rPr lang="pl-PL" dirty="0"/>
              <a:t>Nina Marie Wahl</a:t>
            </a:r>
            <a:endParaRPr lang="en-US" dirty="0"/>
          </a:p>
        </p:txBody>
      </p:sp>
      <p:sp>
        <p:nvSpPr>
          <p:cNvPr id="2" name="Text Placeholder 1">
            <a:extLst>
              <a:ext uri="{FF2B5EF4-FFF2-40B4-BE49-F238E27FC236}">
                <a16:creationId xmlns:a16="http://schemas.microsoft.com/office/drawing/2014/main" id="{D3A3FA88-A816-43B2-964B-0A2A2DC2932B}"/>
              </a:ext>
            </a:extLst>
          </p:cNvPr>
          <p:cNvSpPr>
            <a:spLocks noGrp="1"/>
          </p:cNvSpPr>
          <p:nvPr>
            <p:ph type="body" sz="half" idx="34"/>
          </p:nvPr>
        </p:nvSpPr>
        <p:spPr>
          <a:xfrm>
            <a:off x="12810376" y="9813314"/>
            <a:ext cx="4407242" cy="1943517"/>
          </a:xfrm>
        </p:spPr>
        <p:txBody>
          <a:bodyPr>
            <a:noAutofit/>
          </a:bodyPr>
          <a:lstStyle/>
          <a:p>
            <a:pPr>
              <a:lnSpc>
                <a:spcPct val="100000"/>
              </a:lnSpc>
            </a:pPr>
            <a:r>
              <a:rPr lang="en-GB" sz="1700" b="0" i="0" dirty="0">
                <a:solidFill>
                  <a:srgbClr val="1D1C1D"/>
                </a:solidFill>
                <a:effectLst/>
                <a:latin typeface="+mj-lt"/>
              </a:rPr>
              <a:t>27 </a:t>
            </a:r>
            <a:r>
              <a:rPr lang="en-GB" sz="1700" b="0" i="0" dirty="0" err="1">
                <a:solidFill>
                  <a:srgbClr val="1D1C1D"/>
                </a:solidFill>
                <a:effectLst/>
                <a:latin typeface="+mj-lt"/>
              </a:rPr>
              <a:t>år</a:t>
            </a:r>
            <a:r>
              <a:rPr lang="en-GB" sz="1700" b="0" i="0" dirty="0">
                <a:solidFill>
                  <a:srgbClr val="1D1C1D"/>
                </a:solidFill>
                <a:effectLst/>
                <a:latin typeface="+mj-lt"/>
              </a:rPr>
              <a:t>, </a:t>
            </a:r>
            <a:r>
              <a:rPr lang="en-GB" sz="1700" b="0" i="0" dirty="0" err="1">
                <a:solidFill>
                  <a:srgbClr val="1D1C1D"/>
                </a:solidFill>
                <a:effectLst/>
                <a:latin typeface="+mj-lt"/>
              </a:rPr>
              <a:t>fra</a:t>
            </a:r>
            <a:r>
              <a:rPr lang="en-GB" sz="1700" b="0" i="0" dirty="0">
                <a:solidFill>
                  <a:srgbClr val="1D1C1D"/>
                </a:solidFill>
                <a:effectLst/>
                <a:latin typeface="+mj-lt"/>
              </a:rPr>
              <a:t> </a:t>
            </a:r>
            <a:r>
              <a:rPr lang="en-GB" sz="1700" b="0" i="0" dirty="0" err="1">
                <a:solidFill>
                  <a:srgbClr val="1D1C1D"/>
                </a:solidFill>
                <a:effectLst/>
                <a:latin typeface="+mj-lt"/>
              </a:rPr>
              <a:t>Lillestrøm</a:t>
            </a:r>
            <a:br>
              <a:rPr lang="en-GB" sz="1700" dirty="0">
                <a:latin typeface="+mj-lt"/>
              </a:rPr>
            </a:br>
            <a:r>
              <a:rPr lang="en-GB" sz="1700" b="0" i="0" dirty="0">
                <a:solidFill>
                  <a:srgbClr val="1D1C1D"/>
                </a:solidFill>
                <a:effectLst/>
                <a:latin typeface="+mj-lt"/>
              </a:rPr>
              <a:t>Master </a:t>
            </a:r>
            <a:r>
              <a:rPr lang="en-GB" sz="1700" b="0" i="0" dirty="0" err="1">
                <a:solidFill>
                  <a:srgbClr val="1D1C1D"/>
                </a:solidFill>
                <a:effectLst/>
                <a:latin typeface="+mj-lt"/>
              </a:rPr>
              <a:t>fra</a:t>
            </a:r>
            <a:r>
              <a:rPr lang="en-GB" sz="1700" b="0" i="0" dirty="0">
                <a:solidFill>
                  <a:srgbClr val="1D1C1D"/>
                </a:solidFill>
                <a:effectLst/>
                <a:latin typeface="+mj-lt"/>
              </a:rPr>
              <a:t> </a:t>
            </a:r>
            <a:r>
              <a:rPr lang="en-GB" sz="1700" b="0" i="0" dirty="0" err="1">
                <a:solidFill>
                  <a:srgbClr val="1D1C1D"/>
                </a:solidFill>
                <a:effectLst/>
                <a:latin typeface="+mj-lt"/>
              </a:rPr>
              <a:t>Ingeniørvitenskap</a:t>
            </a:r>
            <a:r>
              <a:rPr lang="en-GB" sz="1700" b="0" i="0" dirty="0">
                <a:solidFill>
                  <a:srgbClr val="1D1C1D"/>
                </a:solidFill>
                <a:effectLst/>
                <a:latin typeface="+mj-lt"/>
              </a:rPr>
              <a:t> &amp; IKT (NTNU) med </a:t>
            </a:r>
            <a:r>
              <a:rPr lang="en-GB" sz="1700" b="0" i="0" dirty="0" err="1">
                <a:solidFill>
                  <a:srgbClr val="1D1C1D"/>
                </a:solidFill>
                <a:effectLst/>
                <a:latin typeface="+mj-lt"/>
              </a:rPr>
              <a:t>fordypning</a:t>
            </a:r>
            <a:r>
              <a:rPr lang="en-GB" sz="1700" b="0" i="0" dirty="0">
                <a:solidFill>
                  <a:srgbClr val="1D1C1D"/>
                </a:solidFill>
                <a:effectLst/>
                <a:latin typeface="+mj-lt"/>
              </a:rPr>
              <a:t> </a:t>
            </a:r>
            <a:r>
              <a:rPr lang="en-GB" sz="1700" b="0" i="0" dirty="0" err="1">
                <a:solidFill>
                  <a:srgbClr val="1D1C1D"/>
                </a:solidFill>
                <a:effectLst/>
                <a:latin typeface="+mj-lt"/>
              </a:rPr>
              <a:t>i</a:t>
            </a:r>
            <a:r>
              <a:rPr lang="en-GB" sz="1700" b="0" i="0" dirty="0">
                <a:solidFill>
                  <a:srgbClr val="1D1C1D"/>
                </a:solidFill>
                <a:effectLst/>
                <a:latin typeface="+mj-lt"/>
              </a:rPr>
              <a:t> </a:t>
            </a:r>
            <a:r>
              <a:rPr lang="en-GB" sz="1700" b="0" i="0" dirty="0" err="1">
                <a:solidFill>
                  <a:srgbClr val="1D1C1D"/>
                </a:solidFill>
                <a:effectLst/>
                <a:latin typeface="+mj-lt"/>
              </a:rPr>
              <a:t>Robotteknikk</a:t>
            </a:r>
            <a:r>
              <a:rPr lang="en-GB" sz="1700" b="0" i="0" dirty="0">
                <a:solidFill>
                  <a:srgbClr val="1D1C1D"/>
                </a:solidFill>
                <a:effectLst/>
                <a:latin typeface="+mj-lt"/>
              </a:rPr>
              <a:t> </a:t>
            </a:r>
            <a:r>
              <a:rPr lang="en-GB" sz="1700" b="0" i="0" dirty="0" err="1">
                <a:solidFill>
                  <a:srgbClr val="1D1C1D"/>
                </a:solidFill>
                <a:effectLst/>
                <a:latin typeface="+mj-lt"/>
              </a:rPr>
              <a:t>og</a:t>
            </a:r>
            <a:r>
              <a:rPr lang="en-GB" sz="1700" b="0" i="0" dirty="0">
                <a:solidFill>
                  <a:srgbClr val="1D1C1D"/>
                </a:solidFill>
                <a:effectLst/>
                <a:latin typeface="+mj-lt"/>
              </a:rPr>
              <a:t> </a:t>
            </a:r>
            <a:r>
              <a:rPr lang="en-GB" sz="1700" b="0" i="0" dirty="0" err="1">
                <a:solidFill>
                  <a:srgbClr val="1D1C1D"/>
                </a:solidFill>
                <a:effectLst/>
                <a:latin typeface="+mj-lt"/>
              </a:rPr>
              <a:t>automatisering</a:t>
            </a:r>
            <a:br>
              <a:rPr lang="en-GB" sz="1700" dirty="0">
                <a:latin typeface="+mj-lt"/>
              </a:rPr>
            </a:br>
            <a:r>
              <a:rPr lang="en-GB" sz="1700" b="0" i="0" dirty="0" err="1">
                <a:solidFill>
                  <a:srgbClr val="1D1C1D"/>
                </a:solidFill>
                <a:effectLst/>
                <a:latin typeface="+mj-lt"/>
              </a:rPr>
              <a:t>Tilhører</a:t>
            </a:r>
            <a:r>
              <a:rPr lang="en-GB" sz="1700" b="0" i="0" dirty="0">
                <a:solidFill>
                  <a:srgbClr val="1D1C1D"/>
                </a:solidFill>
                <a:effectLst/>
                <a:latin typeface="+mj-lt"/>
              </a:rPr>
              <a:t> </a:t>
            </a:r>
            <a:r>
              <a:rPr lang="en-GB" sz="1700" b="0" i="0" dirty="0" err="1">
                <a:solidFill>
                  <a:srgbClr val="1D1C1D"/>
                </a:solidFill>
                <a:effectLst/>
                <a:latin typeface="+mj-lt"/>
              </a:rPr>
              <a:t>avdelingen</a:t>
            </a:r>
            <a:r>
              <a:rPr lang="en-GB" sz="1700" b="0" i="0" dirty="0">
                <a:solidFill>
                  <a:srgbClr val="1D1C1D"/>
                </a:solidFill>
                <a:effectLst/>
                <a:latin typeface="+mj-lt"/>
              </a:rPr>
              <a:t> Quality Assurance </a:t>
            </a:r>
            <a:r>
              <a:rPr lang="en-GB" sz="1700" b="0" i="0" dirty="0" err="1">
                <a:solidFill>
                  <a:srgbClr val="1D1C1D"/>
                </a:solidFill>
                <a:effectLst/>
                <a:latin typeface="+mj-lt"/>
              </a:rPr>
              <a:t>i</a:t>
            </a:r>
            <a:r>
              <a:rPr lang="en-GB" sz="1700" b="0" i="0" dirty="0">
                <a:solidFill>
                  <a:srgbClr val="1D1C1D"/>
                </a:solidFill>
                <a:effectLst/>
                <a:latin typeface="+mj-lt"/>
              </a:rPr>
              <a:t> Forte</a:t>
            </a:r>
            <a:br>
              <a:rPr lang="en-GB" sz="1700" dirty="0">
                <a:latin typeface="+mj-lt"/>
              </a:rPr>
            </a:br>
            <a:r>
              <a:rPr lang="en-GB" sz="1700" b="0" i="0" dirty="0">
                <a:solidFill>
                  <a:srgbClr val="1D1C1D"/>
                </a:solidFill>
                <a:effectLst/>
                <a:latin typeface="+mj-lt"/>
              </a:rPr>
              <a:t>Jobber </a:t>
            </a:r>
            <a:r>
              <a:rPr lang="en-GB" sz="1700" b="0" i="0" dirty="0" err="1">
                <a:solidFill>
                  <a:srgbClr val="1D1C1D"/>
                </a:solidFill>
                <a:effectLst/>
                <a:latin typeface="+mj-lt"/>
              </a:rPr>
              <a:t>som</a:t>
            </a:r>
            <a:r>
              <a:rPr lang="en-GB" sz="1700" b="0" i="0" dirty="0">
                <a:solidFill>
                  <a:srgbClr val="1D1C1D"/>
                </a:solidFill>
                <a:effectLst/>
                <a:latin typeface="+mj-lt"/>
              </a:rPr>
              <a:t> </a:t>
            </a:r>
            <a:r>
              <a:rPr lang="en-GB" sz="1700" b="0" i="0" dirty="0" err="1">
                <a:solidFill>
                  <a:srgbClr val="1D1C1D"/>
                </a:solidFill>
                <a:effectLst/>
                <a:latin typeface="+mj-lt"/>
              </a:rPr>
              <a:t>fullstackutvikler</a:t>
            </a:r>
            <a:r>
              <a:rPr lang="en-GB" sz="1700" b="0" i="0" dirty="0">
                <a:solidFill>
                  <a:srgbClr val="1D1C1D"/>
                </a:solidFill>
                <a:effectLst/>
                <a:latin typeface="+mj-lt"/>
              </a:rPr>
              <a:t> </a:t>
            </a:r>
            <a:r>
              <a:rPr lang="en-GB" sz="1700" b="0" i="0" dirty="0" err="1">
                <a:solidFill>
                  <a:srgbClr val="1D1C1D"/>
                </a:solidFill>
                <a:effectLst/>
                <a:latin typeface="+mj-lt"/>
              </a:rPr>
              <a:t>hos</a:t>
            </a:r>
            <a:r>
              <a:rPr lang="en-GB" sz="1700" b="0" i="0" dirty="0">
                <a:solidFill>
                  <a:srgbClr val="1D1C1D"/>
                </a:solidFill>
                <a:effectLst/>
                <a:latin typeface="+mj-lt"/>
              </a:rPr>
              <a:t> </a:t>
            </a:r>
            <a:r>
              <a:rPr lang="en-GB" sz="1700" b="0" i="0" dirty="0" err="1">
                <a:solidFill>
                  <a:srgbClr val="1D1C1D"/>
                </a:solidFill>
                <a:effectLst/>
                <a:latin typeface="+mj-lt"/>
              </a:rPr>
              <a:t>Norgesgruppen</a:t>
            </a:r>
            <a:endParaRPr lang="en-US" sz="1700" dirty="0">
              <a:latin typeface="+mj-lt"/>
            </a:endParaRPr>
          </a:p>
        </p:txBody>
      </p:sp>
      <p:sp>
        <p:nvSpPr>
          <p:cNvPr id="11" name="Text Placeholder 10">
            <a:extLst>
              <a:ext uri="{FF2B5EF4-FFF2-40B4-BE49-F238E27FC236}">
                <a16:creationId xmlns:a16="http://schemas.microsoft.com/office/drawing/2014/main" id="{A003E914-DFD7-421D-81B3-5157AF5FCB1A}"/>
              </a:ext>
            </a:extLst>
          </p:cNvPr>
          <p:cNvSpPr>
            <a:spLocks noGrp="1"/>
          </p:cNvSpPr>
          <p:nvPr>
            <p:ph type="body" sz="half" idx="38"/>
          </p:nvPr>
        </p:nvSpPr>
        <p:spPr>
          <a:xfrm>
            <a:off x="18619884" y="8260596"/>
            <a:ext cx="3976153" cy="1415560"/>
          </a:xfrm>
        </p:spPr>
        <p:txBody>
          <a:bodyPr/>
          <a:lstStyle/>
          <a:p>
            <a:r>
              <a:rPr lang="pl-PL" dirty="0"/>
              <a:t>Lisa </a:t>
            </a:r>
            <a:r>
              <a:rPr lang="pl-PL" dirty="0" err="1"/>
              <a:t>Haukås</a:t>
            </a:r>
            <a:endParaRPr lang="en-US" dirty="0"/>
          </a:p>
        </p:txBody>
      </p:sp>
      <p:sp>
        <p:nvSpPr>
          <p:cNvPr id="8" name="Text Placeholder 7">
            <a:extLst>
              <a:ext uri="{FF2B5EF4-FFF2-40B4-BE49-F238E27FC236}">
                <a16:creationId xmlns:a16="http://schemas.microsoft.com/office/drawing/2014/main" id="{4CC6D203-9F68-41F2-9F6D-D475993C5D68}"/>
              </a:ext>
            </a:extLst>
          </p:cNvPr>
          <p:cNvSpPr>
            <a:spLocks noGrp="1"/>
          </p:cNvSpPr>
          <p:nvPr>
            <p:ph type="body" sz="half" idx="35"/>
          </p:nvPr>
        </p:nvSpPr>
        <p:spPr>
          <a:xfrm>
            <a:off x="18305121" y="9812576"/>
            <a:ext cx="4605680" cy="1943517"/>
          </a:xfrm>
        </p:spPr>
        <p:txBody>
          <a:bodyPr>
            <a:normAutofit fontScale="92500" lnSpcReduction="20000"/>
          </a:bodyPr>
          <a:lstStyle/>
          <a:p>
            <a:r>
              <a:rPr lang="en-US" dirty="0">
                <a:latin typeface="+mj-lt"/>
              </a:rPr>
              <a:t>29 </a:t>
            </a:r>
            <a:r>
              <a:rPr lang="en-US" dirty="0" err="1">
                <a:latin typeface="+mj-lt"/>
              </a:rPr>
              <a:t>år</a:t>
            </a:r>
            <a:r>
              <a:rPr lang="en-US" dirty="0">
                <a:latin typeface="+mj-lt"/>
              </a:rPr>
              <a:t>, </a:t>
            </a:r>
            <a:r>
              <a:rPr lang="en-US" dirty="0" err="1">
                <a:latin typeface="+mj-lt"/>
              </a:rPr>
              <a:t>fra</a:t>
            </a:r>
            <a:r>
              <a:rPr lang="en-US" dirty="0">
                <a:latin typeface="+mj-lt"/>
              </a:rPr>
              <a:t> </a:t>
            </a:r>
            <a:r>
              <a:rPr lang="en-US" dirty="0" err="1">
                <a:latin typeface="+mj-lt"/>
              </a:rPr>
              <a:t>Haugesund</a:t>
            </a:r>
            <a:br>
              <a:rPr lang="en-US" dirty="0">
                <a:latin typeface="+mj-lt"/>
              </a:rPr>
            </a:br>
            <a:r>
              <a:rPr lang="en-US" dirty="0">
                <a:latin typeface="+mj-lt"/>
              </a:rPr>
              <a:t>Bachelor </a:t>
            </a:r>
            <a:r>
              <a:rPr lang="en-US" dirty="0" err="1">
                <a:latin typeface="+mj-lt"/>
              </a:rPr>
              <a:t>i</a:t>
            </a:r>
            <a:r>
              <a:rPr lang="en-US" dirty="0">
                <a:latin typeface="+mj-lt"/>
              </a:rPr>
              <a:t> </a:t>
            </a:r>
            <a:r>
              <a:rPr lang="en-US" dirty="0" err="1">
                <a:latin typeface="+mj-lt"/>
              </a:rPr>
              <a:t>Dataingeniør</a:t>
            </a:r>
            <a:r>
              <a:rPr lang="en-US" dirty="0">
                <a:latin typeface="+mj-lt"/>
              </a:rPr>
              <a:t> </a:t>
            </a:r>
            <a:br>
              <a:rPr lang="en-US" dirty="0">
                <a:latin typeface="+mj-lt"/>
              </a:rPr>
            </a:br>
            <a:r>
              <a:rPr lang="en-US" dirty="0">
                <a:latin typeface="+mj-lt"/>
              </a:rPr>
              <a:t>- </a:t>
            </a:r>
            <a:r>
              <a:rPr lang="en-US" dirty="0" err="1">
                <a:latin typeface="+mj-lt"/>
              </a:rPr>
              <a:t>Universitetet</a:t>
            </a:r>
            <a:r>
              <a:rPr lang="en-US" dirty="0">
                <a:latin typeface="+mj-lt"/>
              </a:rPr>
              <a:t> I </a:t>
            </a:r>
            <a:r>
              <a:rPr lang="en-US" dirty="0" err="1">
                <a:latin typeface="+mj-lt"/>
              </a:rPr>
              <a:t>Agder</a:t>
            </a:r>
            <a:br>
              <a:rPr lang="en-US" dirty="0">
                <a:latin typeface="+mj-lt"/>
              </a:rPr>
            </a:br>
            <a:r>
              <a:rPr lang="en-US" dirty="0">
                <a:latin typeface="+mj-lt"/>
              </a:rPr>
              <a:t>Master </a:t>
            </a:r>
            <a:r>
              <a:rPr lang="en-US" dirty="0" err="1">
                <a:latin typeface="+mj-lt"/>
              </a:rPr>
              <a:t>i</a:t>
            </a:r>
            <a:r>
              <a:rPr lang="en-US" dirty="0">
                <a:latin typeface="+mj-lt"/>
              </a:rPr>
              <a:t> </a:t>
            </a:r>
            <a:r>
              <a:rPr lang="en-US" dirty="0" err="1">
                <a:latin typeface="+mj-lt"/>
              </a:rPr>
              <a:t>Prosjektledelse</a:t>
            </a:r>
            <a:r>
              <a:rPr lang="en-US" dirty="0">
                <a:latin typeface="+mj-lt"/>
              </a:rPr>
              <a:t> </a:t>
            </a:r>
            <a:br>
              <a:rPr lang="en-US" dirty="0">
                <a:latin typeface="+mj-lt"/>
              </a:rPr>
            </a:br>
            <a:r>
              <a:rPr lang="en-US" dirty="0">
                <a:latin typeface="+mj-lt"/>
              </a:rPr>
              <a:t>- NTNU Trondheim</a:t>
            </a:r>
          </a:p>
          <a:p>
            <a:r>
              <a:rPr lang="en-US" dirty="0" err="1">
                <a:latin typeface="+mj-lt"/>
              </a:rPr>
              <a:t>Fullstackutvikler</a:t>
            </a:r>
            <a:r>
              <a:rPr lang="en-US" dirty="0">
                <a:latin typeface="+mj-lt"/>
              </a:rPr>
              <a:t> </a:t>
            </a:r>
            <a:r>
              <a:rPr lang="en-US" dirty="0" err="1">
                <a:latin typeface="+mj-lt"/>
              </a:rPr>
              <a:t>i</a:t>
            </a:r>
            <a:r>
              <a:rPr lang="en-US" dirty="0">
                <a:latin typeface="+mj-lt"/>
              </a:rPr>
              <a:t> Forte Digital</a:t>
            </a:r>
            <a:br>
              <a:rPr lang="en-US" dirty="0">
                <a:latin typeface="+mj-lt"/>
              </a:rPr>
            </a:br>
            <a:r>
              <a:rPr lang="en-US" dirty="0" err="1">
                <a:latin typeface="+mj-lt"/>
              </a:rPr>
              <a:t>Prosjekt</a:t>
            </a:r>
            <a:r>
              <a:rPr lang="en-US" dirty="0">
                <a:latin typeface="+mj-lt"/>
              </a:rPr>
              <a:t> hos </a:t>
            </a:r>
            <a:r>
              <a:rPr lang="en-US" dirty="0" err="1">
                <a:latin typeface="+mj-lt"/>
              </a:rPr>
              <a:t>Norgesgruppen</a:t>
            </a:r>
            <a:endParaRPr lang="en-US" dirty="0">
              <a:latin typeface="+mj-lt"/>
            </a:endParaRPr>
          </a:p>
          <a:p>
            <a:endParaRPr lang="en-US" dirty="0">
              <a:latin typeface="+mj-lt"/>
            </a:endParaRPr>
          </a:p>
        </p:txBody>
      </p:sp>
      <p:sp>
        <p:nvSpPr>
          <p:cNvPr id="22" name="Text Placeholder 21">
            <a:extLst>
              <a:ext uri="{FF2B5EF4-FFF2-40B4-BE49-F238E27FC236}">
                <a16:creationId xmlns:a16="http://schemas.microsoft.com/office/drawing/2014/main" id="{C272724E-566C-4CEC-B508-F24054EEF214}"/>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6" name="Date Placeholder 4">
            <a:extLst>
              <a:ext uri="{FF2B5EF4-FFF2-40B4-BE49-F238E27FC236}">
                <a16:creationId xmlns:a16="http://schemas.microsoft.com/office/drawing/2014/main" id="{AE40A65B-570D-52DF-EAC8-6C20E5CFF993}"/>
              </a:ext>
            </a:extLst>
          </p:cNvPr>
          <p:cNvSpPr>
            <a:spLocks noGrp="1"/>
          </p:cNvSpPr>
          <p:nvPr>
            <p:ph type="dt" sz="half" idx="27"/>
          </p:nvPr>
        </p:nvSpPr>
        <p:spPr/>
        <p:txBody>
          <a:bodyPr/>
          <a:lstStyle/>
          <a:p>
            <a:r>
              <a:rPr lang="pl-PL" noProof="0" dirty="0"/>
              <a:t>09.11.2022</a:t>
            </a:r>
            <a:endParaRPr lang="en-US" noProof="0" dirty="0"/>
          </a:p>
        </p:txBody>
      </p:sp>
      <p:sp>
        <p:nvSpPr>
          <p:cNvPr id="7" name="Text Placeholder 8">
            <a:extLst>
              <a:ext uri="{FF2B5EF4-FFF2-40B4-BE49-F238E27FC236}">
                <a16:creationId xmlns:a16="http://schemas.microsoft.com/office/drawing/2014/main" id="{3085808A-5827-9EED-8754-F75F8BF28B30}"/>
              </a:ext>
            </a:extLst>
          </p:cNvPr>
          <p:cNvSpPr txBox="1">
            <a:spLocks/>
          </p:cNvSpPr>
          <p:nvPr/>
        </p:nvSpPr>
        <p:spPr>
          <a:xfrm>
            <a:off x="1018882" y="8260596"/>
            <a:ext cx="5343584" cy="14155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ctr" defTabSz="914400" rtl="0" eaLnBrk="1" latinLnBrk="0" hangingPunct="1">
              <a:lnSpc>
                <a:spcPct val="120000"/>
              </a:lnSpc>
              <a:spcBef>
                <a:spcPts val="0"/>
              </a:spcBef>
              <a:spcAft>
                <a:spcPts val="0"/>
              </a:spcAft>
              <a:buClrTx/>
              <a:buSzTx/>
              <a:buFontTx/>
              <a:buNone/>
              <a:tabLst/>
              <a:defRPr sz="4000" b="0" i="0" u="none" strike="noStrike" cap="none" spc="0" baseline="0" dirty="0">
                <a:solidFill>
                  <a:schemeClr val="tx1"/>
                </a:solidFill>
                <a:uFillTx/>
                <a:latin typeface="Roboto"/>
                <a:ea typeface="Roboto"/>
                <a:cs typeface="Roboto"/>
                <a:sym typeface="Roboto"/>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r>
              <a:rPr lang="pl-PL" dirty="0" err="1"/>
              <a:t>Alis</a:t>
            </a:r>
            <a:r>
              <a:rPr lang="pl-PL" dirty="0"/>
              <a:t> </a:t>
            </a:r>
            <a:r>
              <a:rPr lang="pl-PL" dirty="0" err="1"/>
              <a:t>Viken</a:t>
            </a:r>
            <a:r>
              <a:rPr lang="pl-PL" dirty="0"/>
              <a:t> Wilson</a:t>
            </a:r>
            <a:endParaRPr lang="en-US" dirty="0"/>
          </a:p>
        </p:txBody>
      </p:sp>
      <p:sp>
        <p:nvSpPr>
          <p:cNvPr id="12" name="Text Placeholder 2">
            <a:extLst>
              <a:ext uri="{FF2B5EF4-FFF2-40B4-BE49-F238E27FC236}">
                <a16:creationId xmlns:a16="http://schemas.microsoft.com/office/drawing/2014/main" id="{14C65640-7196-791C-4341-CE6410F3B404}"/>
              </a:ext>
            </a:extLst>
          </p:cNvPr>
          <p:cNvSpPr txBox="1">
            <a:spLocks/>
          </p:cNvSpPr>
          <p:nvPr/>
        </p:nvSpPr>
        <p:spPr>
          <a:xfrm>
            <a:off x="1702597" y="9813315"/>
            <a:ext cx="3976153" cy="1943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ctr" defTabSz="914400" rtl="0" eaLnBrk="1" latinLnBrk="0" hangingPunct="1">
              <a:lnSpc>
                <a:spcPct val="120000"/>
              </a:lnSpc>
              <a:spcBef>
                <a:spcPts val="0"/>
              </a:spcBef>
              <a:spcAft>
                <a:spcPts val="0"/>
              </a:spcAft>
              <a:buClrTx/>
              <a:buSzTx/>
              <a:buFontTx/>
              <a:buNone/>
              <a:tabLst/>
              <a:defRPr sz="1800" b="0" i="0" u="none" strike="noStrike" cap="none" spc="0" baseline="0" dirty="0">
                <a:solidFill>
                  <a:schemeClr val="tx1"/>
                </a:solidFill>
                <a:uFillTx/>
                <a:latin typeface="Roboto"/>
                <a:ea typeface="Roboto"/>
                <a:cs typeface="Roboto"/>
                <a:sym typeface="Roboto"/>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a:lnSpc>
                <a:spcPct val="100000"/>
              </a:lnSpc>
            </a:pPr>
            <a:r>
              <a:rPr lang="en-GB" sz="1700" b="0" i="0" dirty="0">
                <a:solidFill>
                  <a:srgbClr val="1D1C1D"/>
                </a:solidFill>
                <a:effectLst/>
                <a:latin typeface="+mj-lt"/>
              </a:rPr>
              <a:t>25 </a:t>
            </a:r>
            <a:r>
              <a:rPr lang="en-GB" sz="1700" b="0" i="0" dirty="0" err="1">
                <a:solidFill>
                  <a:srgbClr val="1D1C1D"/>
                </a:solidFill>
                <a:effectLst/>
                <a:latin typeface="+mj-lt"/>
              </a:rPr>
              <a:t>år</a:t>
            </a:r>
            <a:r>
              <a:rPr lang="en-GB" sz="1700" b="0" i="0" dirty="0">
                <a:solidFill>
                  <a:srgbClr val="1D1C1D"/>
                </a:solidFill>
                <a:effectLst/>
                <a:latin typeface="+mj-lt"/>
              </a:rPr>
              <a:t>, </a:t>
            </a:r>
            <a:r>
              <a:rPr lang="en-GB" sz="1700" b="0" i="0" dirty="0" err="1">
                <a:solidFill>
                  <a:srgbClr val="1D1C1D"/>
                </a:solidFill>
                <a:effectLst/>
                <a:latin typeface="+mj-lt"/>
              </a:rPr>
              <a:t>fra</a:t>
            </a:r>
            <a:r>
              <a:rPr lang="en-GB" sz="1700" b="0" i="0" dirty="0">
                <a:solidFill>
                  <a:srgbClr val="1D1C1D"/>
                </a:solidFill>
                <a:effectLst/>
                <a:latin typeface="+mj-lt"/>
              </a:rPr>
              <a:t> </a:t>
            </a:r>
            <a:r>
              <a:rPr lang="en-GB" sz="1700" b="0" i="0" dirty="0" err="1">
                <a:solidFill>
                  <a:srgbClr val="1D1C1D"/>
                </a:solidFill>
                <a:effectLst/>
                <a:latin typeface="+mj-lt"/>
              </a:rPr>
              <a:t>Hemsedal</a:t>
            </a:r>
            <a:br>
              <a:rPr lang="en-GB" sz="1700" dirty="0">
                <a:latin typeface="+mj-lt"/>
              </a:rPr>
            </a:br>
            <a:r>
              <a:rPr lang="en-GB" sz="1700" b="0" i="0" dirty="0">
                <a:solidFill>
                  <a:srgbClr val="1D1C1D"/>
                </a:solidFill>
                <a:effectLst/>
                <a:latin typeface="+mj-lt"/>
              </a:rPr>
              <a:t>Master </a:t>
            </a:r>
            <a:r>
              <a:rPr lang="en-GB" sz="1700" b="0" i="0" dirty="0" err="1">
                <a:solidFill>
                  <a:srgbClr val="1D1C1D"/>
                </a:solidFill>
                <a:effectLst/>
                <a:latin typeface="+mj-lt"/>
              </a:rPr>
              <a:t>i</a:t>
            </a:r>
            <a:r>
              <a:rPr lang="en-GB" sz="1700" b="0" i="0" dirty="0">
                <a:solidFill>
                  <a:srgbClr val="1D1C1D"/>
                </a:solidFill>
                <a:effectLst/>
                <a:latin typeface="+mj-lt"/>
              </a:rPr>
              <a:t> </a:t>
            </a:r>
            <a:r>
              <a:rPr lang="en-GB" sz="1700" b="0" i="0" dirty="0" err="1">
                <a:solidFill>
                  <a:srgbClr val="1D1C1D"/>
                </a:solidFill>
                <a:effectLst/>
                <a:latin typeface="+mj-lt"/>
              </a:rPr>
              <a:t>Informatikk</a:t>
            </a:r>
            <a:r>
              <a:rPr lang="en-GB" sz="1700" b="0" i="0" dirty="0">
                <a:solidFill>
                  <a:srgbClr val="1D1C1D"/>
                </a:solidFill>
                <a:effectLst/>
                <a:latin typeface="+mj-lt"/>
              </a:rPr>
              <a:t> (NTNU)</a:t>
            </a:r>
            <a:br>
              <a:rPr lang="en-GB" sz="1700" dirty="0">
                <a:latin typeface="+mj-lt"/>
              </a:rPr>
            </a:br>
            <a:r>
              <a:rPr lang="en-GB" sz="1700" b="0" i="0" dirty="0">
                <a:solidFill>
                  <a:srgbClr val="1D1C1D"/>
                </a:solidFill>
                <a:effectLst/>
                <a:latin typeface="+mj-lt"/>
              </a:rPr>
              <a:t>Har </a:t>
            </a:r>
            <a:r>
              <a:rPr lang="en-GB" sz="1700" b="0" i="0" dirty="0" err="1">
                <a:solidFill>
                  <a:srgbClr val="1D1C1D"/>
                </a:solidFill>
                <a:effectLst/>
                <a:latin typeface="+mj-lt"/>
              </a:rPr>
              <a:t>akkurat</a:t>
            </a:r>
            <a:r>
              <a:rPr lang="en-GB" sz="1700" b="0" i="0" dirty="0">
                <a:solidFill>
                  <a:srgbClr val="1D1C1D"/>
                </a:solidFill>
                <a:effectLst/>
                <a:latin typeface="+mj-lt"/>
              </a:rPr>
              <a:t> </a:t>
            </a:r>
            <a:r>
              <a:rPr lang="en-GB" sz="1700" b="0" i="0" dirty="0" err="1">
                <a:solidFill>
                  <a:srgbClr val="1D1C1D"/>
                </a:solidFill>
                <a:effectLst/>
                <a:latin typeface="+mj-lt"/>
              </a:rPr>
              <a:t>startet</a:t>
            </a:r>
            <a:r>
              <a:rPr lang="en-GB" sz="1700" b="0" i="0" dirty="0">
                <a:solidFill>
                  <a:srgbClr val="1D1C1D"/>
                </a:solidFill>
                <a:effectLst/>
                <a:latin typeface="+mj-lt"/>
              </a:rPr>
              <a:t> </a:t>
            </a:r>
            <a:r>
              <a:rPr lang="en-GB" sz="1700" b="0" i="0" dirty="0" err="1">
                <a:solidFill>
                  <a:srgbClr val="1D1C1D"/>
                </a:solidFill>
                <a:effectLst/>
                <a:latin typeface="+mj-lt"/>
              </a:rPr>
              <a:t>som</a:t>
            </a:r>
            <a:r>
              <a:rPr lang="en-GB" sz="1700" b="0" i="0" dirty="0">
                <a:solidFill>
                  <a:srgbClr val="1D1C1D"/>
                </a:solidFill>
                <a:effectLst/>
                <a:latin typeface="+mj-lt"/>
              </a:rPr>
              <a:t> graduate </a:t>
            </a:r>
            <a:r>
              <a:rPr lang="en-GB" sz="1700" b="0" i="0" dirty="0" err="1">
                <a:solidFill>
                  <a:srgbClr val="1D1C1D"/>
                </a:solidFill>
                <a:effectLst/>
                <a:latin typeface="+mj-lt"/>
              </a:rPr>
              <a:t>og</a:t>
            </a:r>
            <a:r>
              <a:rPr lang="en-GB" sz="1700" b="0" i="0" dirty="0">
                <a:solidFill>
                  <a:srgbClr val="1D1C1D"/>
                </a:solidFill>
                <a:effectLst/>
                <a:latin typeface="+mj-lt"/>
              </a:rPr>
              <a:t> jobber </a:t>
            </a:r>
            <a:r>
              <a:rPr lang="en-GB" sz="1700" b="0" i="0" dirty="0" err="1">
                <a:solidFill>
                  <a:srgbClr val="1D1C1D"/>
                </a:solidFill>
                <a:effectLst/>
                <a:latin typeface="+mj-lt"/>
              </a:rPr>
              <a:t>som</a:t>
            </a:r>
            <a:r>
              <a:rPr lang="en-GB" sz="1700" b="0" i="0" dirty="0">
                <a:solidFill>
                  <a:srgbClr val="1D1C1D"/>
                </a:solidFill>
                <a:effectLst/>
                <a:latin typeface="+mj-lt"/>
              </a:rPr>
              <a:t> </a:t>
            </a:r>
            <a:r>
              <a:rPr lang="en-GB" sz="1700" b="0" i="0" dirty="0" err="1">
                <a:solidFill>
                  <a:srgbClr val="1D1C1D"/>
                </a:solidFill>
                <a:effectLst/>
                <a:latin typeface="+mj-lt"/>
              </a:rPr>
              <a:t>Frontendutvikler</a:t>
            </a:r>
            <a:r>
              <a:rPr lang="en-GB" sz="1700" b="0" i="0" dirty="0">
                <a:solidFill>
                  <a:srgbClr val="1D1C1D"/>
                </a:solidFill>
                <a:effectLst/>
                <a:latin typeface="+mj-lt"/>
              </a:rPr>
              <a:t> </a:t>
            </a:r>
            <a:r>
              <a:rPr lang="en-GB" sz="1700" b="0" i="0" dirty="0" err="1">
                <a:solidFill>
                  <a:srgbClr val="1D1C1D"/>
                </a:solidFill>
                <a:effectLst/>
                <a:latin typeface="+mj-lt"/>
              </a:rPr>
              <a:t>i</a:t>
            </a:r>
            <a:r>
              <a:rPr lang="en-GB" sz="1700" b="0" i="0" dirty="0">
                <a:solidFill>
                  <a:srgbClr val="1D1C1D"/>
                </a:solidFill>
                <a:effectLst/>
                <a:latin typeface="+mj-lt"/>
              </a:rPr>
              <a:t> </a:t>
            </a:r>
            <a:r>
              <a:rPr lang="en-GB" sz="1700" b="0" i="0" dirty="0" err="1">
                <a:solidFill>
                  <a:srgbClr val="1D1C1D"/>
                </a:solidFill>
                <a:effectLst/>
                <a:latin typeface="+mj-lt"/>
              </a:rPr>
              <a:t>Norgesgruppen</a:t>
            </a:r>
            <a:endParaRPr lang="en-US" sz="1700" dirty="0">
              <a:latin typeface="+mj-lt"/>
            </a:endParaRPr>
          </a:p>
        </p:txBody>
      </p:sp>
      <p:sp>
        <p:nvSpPr>
          <p:cNvPr id="62" name="FORTE DIGITAL">
            <a:extLst>
              <a:ext uri="{FF2B5EF4-FFF2-40B4-BE49-F238E27FC236}">
                <a16:creationId xmlns:a16="http://schemas.microsoft.com/office/drawing/2014/main" id="{5017B12F-2872-0580-266A-BEB36CA6A5EF}"/>
              </a:ext>
            </a:extLst>
          </p:cNvPr>
          <p:cNvSpPr txBox="1"/>
          <p:nvPr/>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b="1" dirty="0">
                <a:solidFill>
                  <a:srgbClr val="222222"/>
                </a:solidFill>
              </a:rPr>
              <a:t>FORTE DIGITAL</a:t>
            </a:r>
          </a:p>
        </p:txBody>
      </p:sp>
      <p:pic>
        <p:nvPicPr>
          <p:cNvPr id="14" name="Picture 13">
            <a:extLst>
              <a:ext uri="{FF2B5EF4-FFF2-40B4-BE49-F238E27FC236}">
                <a16:creationId xmlns:a16="http://schemas.microsoft.com/office/drawing/2014/main" id="{22701116-4B99-D038-3C6E-71330A30F41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939691" y="4495512"/>
            <a:ext cx="4199707" cy="4199707"/>
          </a:xfrm>
          <a:prstGeom prst="ellipse">
            <a:avLst/>
          </a:prstGeom>
        </p:spPr>
      </p:pic>
      <p:pic>
        <p:nvPicPr>
          <p:cNvPr id="16" name="Picture 15">
            <a:extLst>
              <a:ext uri="{FF2B5EF4-FFF2-40B4-BE49-F238E27FC236}">
                <a16:creationId xmlns:a16="http://schemas.microsoft.com/office/drawing/2014/main" id="{B99D4649-5966-2D34-A717-7B18ECBF89D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365120" y="4495512"/>
            <a:ext cx="4199707" cy="4199707"/>
          </a:xfrm>
          <a:prstGeom prst="ellipse">
            <a:avLst/>
          </a:prstGeom>
        </p:spPr>
      </p:pic>
      <p:pic>
        <p:nvPicPr>
          <p:cNvPr id="25" name="Picture 24">
            <a:extLst>
              <a:ext uri="{FF2B5EF4-FFF2-40B4-BE49-F238E27FC236}">
                <a16:creationId xmlns:a16="http://schemas.microsoft.com/office/drawing/2014/main" id="{FB7F5077-34DE-E1B4-458A-738B60D860C3}"/>
              </a:ext>
            </a:extLst>
          </p:cNvPr>
          <p:cNvPicPr>
            <a:picLocks noChangeAspect="1"/>
          </p:cNvPicPr>
          <p:nvPr/>
        </p:nvPicPr>
        <p:blipFill rotWithShape="1">
          <a:blip r:embed="rId4">
            <a:extLst>
              <a:ext uri="{28A0092B-C50C-407E-A947-70E740481C1C}">
                <a14:useLocalDpi xmlns:a14="http://schemas.microsoft.com/office/drawing/2010/main" val="0"/>
              </a:ext>
            </a:extLst>
          </a:blip>
          <a:srcRect l="16667" r="16667"/>
          <a:stretch/>
        </p:blipFill>
        <p:spPr>
          <a:xfrm>
            <a:off x="1590819" y="4495511"/>
            <a:ext cx="4199707" cy="4199707"/>
          </a:xfrm>
          <a:prstGeom prst="ellipse">
            <a:avLst/>
          </a:prstGeom>
        </p:spPr>
      </p:pic>
      <p:pic>
        <p:nvPicPr>
          <p:cNvPr id="27" name="Picture 26">
            <a:extLst>
              <a:ext uri="{FF2B5EF4-FFF2-40B4-BE49-F238E27FC236}">
                <a16:creationId xmlns:a16="http://schemas.microsoft.com/office/drawing/2014/main" id="{0ACDE3BB-C088-9371-02CF-40E245823000}"/>
              </a:ext>
            </a:extLst>
          </p:cNvPr>
          <p:cNvPicPr>
            <a:picLocks noChangeAspect="1"/>
          </p:cNvPicPr>
          <p:nvPr/>
        </p:nvPicPr>
        <p:blipFill rotWithShape="1">
          <a:blip r:embed="rId5">
            <a:extLst>
              <a:ext uri="{28A0092B-C50C-407E-A947-70E740481C1C}">
                <a14:useLocalDpi xmlns:a14="http://schemas.microsoft.com/office/drawing/2010/main" val="0"/>
              </a:ext>
            </a:extLst>
          </a:blip>
          <a:srcRect t="12500" b="12500"/>
          <a:stretch/>
        </p:blipFill>
        <p:spPr>
          <a:xfrm>
            <a:off x="18401798" y="4488696"/>
            <a:ext cx="4194239" cy="4194239"/>
          </a:xfrm>
          <a:prstGeom prst="ellipse">
            <a:avLst/>
          </a:prstGeom>
        </p:spPr>
      </p:pic>
    </p:spTree>
    <p:extLst>
      <p:ext uri="{BB962C8B-B14F-4D97-AF65-F5344CB8AC3E}">
        <p14:creationId xmlns:p14="http://schemas.microsoft.com/office/powerpoint/2010/main" val="275615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3D44EFAB-E484-C0C7-D04F-0C537E87229D}"/>
              </a:ext>
            </a:extLst>
          </p:cNvPr>
          <p:cNvSpPr>
            <a:spLocks noGrp="1"/>
          </p:cNvSpPr>
          <p:nvPr>
            <p:ph type="sldNum" sz="quarter" idx="2"/>
          </p:nvPr>
        </p:nvSpPr>
        <p:spPr>
          <a:xfrm>
            <a:off x="23684640" y="12927529"/>
            <a:ext cx="115160" cy="215444"/>
          </a:xfrm>
        </p:spPr>
        <p:txBody>
          <a:bodyPr/>
          <a:lstStyle/>
          <a:p>
            <a:fld id="{86CB4B4D-7CA3-9044-876B-883B54F8677D}" type="slidenum">
              <a:rPr lang="nb-NO" smtClean="0"/>
              <a:t>6</a:t>
            </a:fld>
            <a:endParaRPr lang="nb-NO"/>
          </a:p>
        </p:txBody>
      </p:sp>
      <p:sp>
        <p:nvSpPr>
          <p:cNvPr id="3" name="Plassholder for tekst 2">
            <a:extLst>
              <a:ext uri="{FF2B5EF4-FFF2-40B4-BE49-F238E27FC236}">
                <a16:creationId xmlns:a16="http://schemas.microsoft.com/office/drawing/2014/main" id="{455D2E37-09EE-793D-0B10-FDD471F858E6}"/>
              </a:ext>
            </a:extLst>
          </p:cNvPr>
          <p:cNvSpPr>
            <a:spLocks noGrp="1"/>
          </p:cNvSpPr>
          <p:nvPr>
            <p:ph type="body" sz="quarter" idx="23"/>
          </p:nvPr>
        </p:nvSpPr>
        <p:spPr/>
        <p:txBody>
          <a:bodyPr/>
          <a:lstStyle/>
          <a:p>
            <a:r>
              <a:rPr lang="nb-NO" dirty="0"/>
              <a:t>Kort om Forte Digital</a:t>
            </a:r>
          </a:p>
        </p:txBody>
      </p:sp>
      <p:sp>
        <p:nvSpPr>
          <p:cNvPr id="4" name="Plassholder for tekst 3">
            <a:extLst>
              <a:ext uri="{FF2B5EF4-FFF2-40B4-BE49-F238E27FC236}">
                <a16:creationId xmlns:a16="http://schemas.microsoft.com/office/drawing/2014/main" id="{9AE459C9-4276-071C-D7E5-3AB764607341}"/>
              </a:ext>
            </a:extLst>
          </p:cNvPr>
          <p:cNvSpPr>
            <a:spLocks noGrp="1"/>
          </p:cNvSpPr>
          <p:nvPr>
            <p:ph type="body" sz="half" idx="24"/>
          </p:nvPr>
        </p:nvSpPr>
        <p:spPr>
          <a:xfrm>
            <a:off x="2433813" y="6337552"/>
            <a:ext cx="9546154" cy="5037064"/>
          </a:xfrm>
        </p:spPr>
        <p:txBody>
          <a:bodyPr/>
          <a:lstStyle/>
          <a:p>
            <a:pPr marL="571500" indent="-571500">
              <a:buFont typeface="Arial" panose="020B0604020202020204" pitchFamily="34" charset="0"/>
              <a:buChar char="•"/>
            </a:pPr>
            <a:r>
              <a:rPr lang="nb-NO" dirty="0"/>
              <a:t>Forte Digital er et konsulentselskap som bygger digitale produkter og tjenester i langsiktige partnerskap med våre kunder</a:t>
            </a:r>
          </a:p>
          <a:p>
            <a:pPr marL="571500" indent="-571500">
              <a:buFont typeface="Arial" panose="020B0604020202020204" pitchFamily="34" charset="0"/>
              <a:buChar char="•"/>
            </a:pPr>
            <a:r>
              <a:rPr lang="nb-NO" dirty="0"/>
              <a:t>Fokusområder innenfor teknologi, design og strategi</a:t>
            </a:r>
          </a:p>
          <a:p>
            <a:pPr marL="571500" indent="-571500">
              <a:buFont typeface="Arial" panose="020B0604020202020204" pitchFamily="34" charset="0"/>
              <a:buChar char="•"/>
            </a:pPr>
            <a:r>
              <a:rPr lang="nb-NO" dirty="0"/>
              <a:t>Med fokus på </a:t>
            </a:r>
            <a:r>
              <a:rPr lang="nb-NO" b="1" dirty="0"/>
              <a:t>brukeropplevelse</a:t>
            </a:r>
            <a:r>
              <a:rPr lang="nb-NO" dirty="0"/>
              <a:t>, tung </a:t>
            </a:r>
            <a:r>
              <a:rPr lang="nb-NO" b="1" dirty="0"/>
              <a:t>teknologikompetanse</a:t>
            </a:r>
            <a:r>
              <a:rPr lang="nb-NO" dirty="0"/>
              <a:t> og </a:t>
            </a:r>
            <a:r>
              <a:rPr lang="nb-NO" b="1" dirty="0"/>
              <a:t>strategisk rådgivning </a:t>
            </a:r>
            <a:r>
              <a:rPr lang="nb-NO" dirty="0"/>
              <a:t>hjelper vi ambisiøse virksomheter med å lykkes digitalt. </a:t>
            </a:r>
          </a:p>
          <a:p>
            <a:pPr algn="ctr"/>
            <a:endParaRPr lang="nb-NO" dirty="0"/>
          </a:p>
        </p:txBody>
      </p:sp>
      <p:sp>
        <p:nvSpPr>
          <p:cNvPr id="6" name="Plassholder for dato 5">
            <a:extLst>
              <a:ext uri="{FF2B5EF4-FFF2-40B4-BE49-F238E27FC236}">
                <a16:creationId xmlns:a16="http://schemas.microsoft.com/office/drawing/2014/main" id="{4A19C66F-0599-1D0F-18E2-2C23ADCA2D27}"/>
              </a:ext>
            </a:extLst>
          </p:cNvPr>
          <p:cNvSpPr>
            <a:spLocks noGrp="1"/>
          </p:cNvSpPr>
          <p:nvPr>
            <p:ph type="dt" sz="half" idx="27"/>
          </p:nvPr>
        </p:nvSpPr>
        <p:spPr/>
        <p:txBody>
          <a:bodyPr/>
          <a:lstStyle/>
          <a:p>
            <a:pPr algn="r"/>
            <a:fld id="{461B9792-1B2B-403A-AB22-9C259BC2A77B}" type="datetime1">
              <a:rPr lang="pl-PL" smtClean="0"/>
              <a:t>9.11.2022</a:t>
            </a:fld>
            <a:endParaRPr lang="en-US" dirty="0"/>
          </a:p>
        </p:txBody>
      </p:sp>
      <p:pic>
        <p:nvPicPr>
          <p:cNvPr id="5122" name="Picture 2">
            <a:extLst>
              <a:ext uri="{FF2B5EF4-FFF2-40B4-BE49-F238E27FC236}">
                <a16:creationId xmlns:a16="http://schemas.microsoft.com/office/drawing/2014/main" id="{7F0B1220-7D5E-1086-1FF6-E001AECEA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8521" y="4038942"/>
            <a:ext cx="11357662" cy="6657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544A8137-DF56-A318-A75A-7147793DB0D2}"/>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219740426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lysbildenummer 2">
            <a:extLst>
              <a:ext uri="{FF2B5EF4-FFF2-40B4-BE49-F238E27FC236}">
                <a16:creationId xmlns:a16="http://schemas.microsoft.com/office/drawing/2014/main" id="{A4396CF9-5159-9B9F-12D4-2C0E4AC5C477}"/>
              </a:ext>
            </a:extLst>
          </p:cNvPr>
          <p:cNvSpPr>
            <a:spLocks noGrp="1"/>
          </p:cNvSpPr>
          <p:nvPr>
            <p:ph type="sldNum" sz="quarter" idx="2"/>
          </p:nvPr>
        </p:nvSpPr>
        <p:spPr/>
        <p:txBody>
          <a:bodyPr/>
          <a:lstStyle/>
          <a:p>
            <a:fld id="{86CB4B4D-7CA3-9044-876B-883B54F8677D}" type="slidenum">
              <a:rPr lang="nb-NO" smtClean="0"/>
              <a:t>7</a:t>
            </a:fld>
            <a:endParaRPr lang="nb-NO"/>
          </a:p>
        </p:txBody>
      </p:sp>
      <p:sp>
        <p:nvSpPr>
          <p:cNvPr id="5" name="Plassholder for dato 4">
            <a:extLst>
              <a:ext uri="{FF2B5EF4-FFF2-40B4-BE49-F238E27FC236}">
                <a16:creationId xmlns:a16="http://schemas.microsoft.com/office/drawing/2014/main" id="{1DA1AF0C-BF90-274A-D5A3-FBEA59317E0F}"/>
              </a:ext>
            </a:extLst>
          </p:cNvPr>
          <p:cNvSpPr>
            <a:spLocks noGrp="1"/>
          </p:cNvSpPr>
          <p:nvPr>
            <p:ph type="dt" sz="half" idx="23"/>
          </p:nvPr>
        </p:nvSpPr>
        <p:spPr/>
        <p:txBody>
          <a:bodyPr/>
          <a:lstStyle/>
          <a:p>
            <a:pPr algn="r"/>
            <a:fld id="{C9FEF3E5-3980-45FF-82C0-845747966C85}" type="datetime1">
              <a:rPr lang="pl-PL" noProof="0" smtClean="0"/>
              <a:t>9.11.2022</a:t>
            </a:fld>
            <a:endParaRPr lang="en-US" noProof="0"/>
          </a:p>
        </p:txBody>
      </p:sp>
      <p:sp>
        <p:nvSpPr>
          <p:cNvPr id="6" name="Ellipse 5">
            <a:extLst>
              <a:ext uri="{FF2B5EF4-FFF2-40B4-BE49-F238E27FC236}">
                <a16:creationId xmlns:a16="http://schemas.microsoft.com/office/drawing/2014/main" id="{6A3639D7-8923-BCAA-3F81-868801933341}"/>
              </a:ext>
            </a:extLst>
          </p:cNvPr>
          <p:cNvSpPr/>
          <p:nvPr/>
        </p:nvSpPr>
        <p:spPr>
          <a:xfrm>
            <a:off x="14479352" y="6858001"/>
            <a:ext cx="7176116" cy="6215054"/>
          </a:xfrm>
          <a:prstGeom prst="ellipse">
            <a:avLst/>
          </a:prstGeom>
          <a:solidFill>
            <a:srgbClr val="DAD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7200" dirty="0"/>
          </a:p>
        </p:txBody>
      </p:sp>
      <p:sp>
        <p:nvSpPr>
          <p:cNvPr id="7" name="Plassholder for tekst 8">
            <a:extLst>
              <a:ext uri="{FF2B5EF4-FFF2-40B4-BE49-F238E27FC236}">
                <a16:creationId xmlns:a16="http://schemas.microsoft.com/office/drawing/2014/main" id="{C46DCF9B-6D38-A5BB-ADBB-5D3EFADFDD7B}"/>
              </a:ext>
            </a:extLst>
          </p:cNvPr>
          <p:cNvSpPr txBox="1">
            <a:spLocks/>
          </p:cNvSpPr>
          <p:nvPr/>
        </p:nvSpPr>
        <p:spPr>
          <a:xfrm>
            <a:off x="15146657" y="8327280"/>
            <a:ext cx="5841506" cy="2003788"/>
          </a:xfrm>
          <a:prstGeom prst="rect">
            <a:avLst/>
          </a:prstGeom>
        </p:spPr>
        <p:txBody>
          <a:bodyPr vert="horz" lIns="182880" tIns="91440" rIns="182880" bIns="9144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baseline="0">
                <a:solidFill>
                  <a:schemeClr val="bg1"/>
                </a:solidFill>
                <a:latin typeface="Muli" charset="0"/>
                <a:ea typeface="Muli" charset="0"/>
                <a:cs typeface="Mul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uli" panose="00000500000000000000" pitchFamily="2"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uli" panose="00000500000000000000" pitchFamily="2"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uli" panose="00000500000000000000" pitchFamily="2"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uli" panose="000005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7600" dirty="0">
                <a:solidFill>
                  <a:schemeClr val="tx1"/>
                </a:solidFill>
                <a:latin typeface="Roboto" panose="02000000000000000000" pitchFamily="2" charset="0"/>
                <a:ea typeface="Roboto" panose="02000000000000000000" pitchFamily="2" charset="0"/>
              </a:rPr>
              <a:t>26</a:t>
            </a:r>
          </a:p>
        </p:txBody>
      </p:sp>
      <p:sp>
        <p:nvSpPr>
          <p:cNvPr id="8" name="Plassholder for tekst 7">
            <a:extLst>
              <a:ext uri="{FF2B5EF4-FFF2-40B4-BE49-F238E27FC236}">
                <a16:creationId xmlns:a16="http://schemas.microsoft.com/office/drawing/2014/main" id="{F652E69A-22B9-5887-C5C1-C93177E2CC98}"/>
              </a:ext>
            </a:extLst>
          </p:cNvPr>
          <p:cNvSpPr txBox="1">
            <a:spLocks/>
          </p:cNvSpPr>
          <p:nvPr/>
        </p:nvSpPr>
        <p:spPr>
          <a:xfrm>
            <a:off x="15146658" y="11029360"/>
            <a:ext cx="5841504" cy="589596"/>
          </a:xfrm>
          <a:prstGeom prst="rect">
            <a:avLst/>
          </a:prstGeom>
        </p:spPr>
        <p:txBody>
          <a:bodyPr vert="horz" lIns="182880" tIns="91440" rIns="182880" bIns="9144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600" b="0" i="0" kern="1200" baseline="0">
                <a:solidFill>
                  <a:schemeClr val="bg1"/>
                </a:solidFill>
                <a:latin typeface="Roboto Mono Medium" charset="0"/>
                <a:ea typeface="Roboto Mono Medium" charset="0"/>
                <a:cs typeface="Roboto Mono Medium"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uli" panose="00000500000000000000" pitchFamily="2"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uli" panose="00000500000000000000" pitchFamily="2"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uli" panose="00000500000000000000" pitchFamily="2"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uli" panose="000005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3200" dirty="0">
                <a:solidFill>
                  <a:schemeClr val="tx1"/>
                </a:solidFill>
                <a:latin typeface="Roboto" panose="02000000000000000000" pitchFamily="2" charset="0"/>
                <a:ea typeface="Roboto" panose="02000000000000000000" pitchFamily="2" charset="0"/>
              </a:rPr>
              <a:t>Ansatte i København</a:t>
            </a:r>
          </a:p>
        </p:txBody>
      </p:sp>
      <p:sp>
        <p:nvSpPr>
          <p:cNvPr id="9" name="Ellipse 8">
            <a:extLst>
              <a:ext uri="{FF2B5EF4-FFF2-40B4-BE49-F238E27FC236}">
                <a16:creationId xmlns:a16="http://schemas.microsoft.com/office/drawing/2014/main" id="{E000B538-4821-F928-1D2A-17D443766878}"/>
              </a:ext>
            </a:extLst>
          </p:cNvPr>
          <p:cNvSpPr/>
          <p:nvPr/>
        </p:nvSpPr>
        <p:spPr>
          <a:xfrm>
            <a:off x="10655822" y="739895"/>
            <a:ext cx="7176116" cy="6215054"/>
          </a:xfrm>
          <a:prstGeom prst="ellipse">
            <a:avLst/>
          </a:prstGeom>
          <a:solidFill>
            <a:srgbClr val="DAD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7200"/>
          </a:p>
        </p:txBody>
      </p:sp>
      <p:sp>
        <p:nvSpPr>
          <p:cNvPr id="10" name="Plassholder for tekst 4">
            <a:extLst>
              <a:ext uri="{FF2B5EF4-FFF2-40B4-BE49-F238E27FC236}">
                <a16:creationId xmlns:a16="http://schemas.microsoft.com/office/drawing/2014/main" id="{AAF82D4E-4447-4902-1047-6EFE1580344E}"/>
              </a:ext>
            </a:extLst>
          </p:cNvPr>
          <p:cNvSpPr txBox="1">
            <a:spLocks/>
          </p:cNvSpPr>
          <p:nvPr/>
        </p:nvSpPr>
        <p:spPr>
          <a:xfrm>
            <a:off x="11482113" y="4597540"/>
            <a:ext cx="5841504" cy="589596"/>
          </a:xfrm>
          <a:prstGeom prst="rect">
            <a:avLst/>
          </a:prstGeom>
        </p:spPr>
        <p:txBody>
          <a:bodyPr>
            <a:noAutofit/>
          </a:bodyPr>
          <a:lst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marL="0" indent="0" algn="ctr">
              <a:buNone/>
            </a:pPr>
            <a:r>
              <a:rPr lang="nb-NO" sz="3200" dirty="0">
                <a:latin typeface="Roboto" panose="02000000000000000000" pitchFamily="2" charset="0"/>
                <a:ea typeface="Roboto" panose="02000000000000000000" pitchFamily="2" charset="0"/>
              </a:rPr>
              <a:t>Ansatte i Krakow og Katowice</a:t>
            </a:r>
          </a:p>
        </p:txBody>
      </p:sp>
      <p:sp>
        <p:nvSpPr>
          <p:cNvPr id="11" name="Plassholder for tekst 5">
            <a:extLst>
              <a:ext uri="{FF2B5EF4-FFF2-40B4-BE49-F238E27FC236}">
                <a16:creationId xmlns:a16="http://schemas.microsoft.com/office/drawing/2014/main" id="{1748362B-3D4D-41A4-C3D8-F6AFB61B18BD}"/>
              </a:ext>
            </a:extLst>
          </p:cNvPr>
          <p:cNvSpPr txBox="1">
            <a:spLocks/>
          </p:cNvSpPr>
          <p:nvPr/>
        </p:nvSpPr>
        <p:spPr>
          <a:xfrm>
            <a:off x="11119725" y="1418460"/>
            <a:ext cx="6248310" cy="2730260"/>
          </a:xfrm>
          <a:prstGeom prst="rect">
            <a:avLst/>
          </a:prstGeom>
        </p:spPr>
        <p:txBody>
          <a:bodyPr>
            <a:noAutofit/>
          </a:bodyPr>
          <a:lst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marL="0" indent="0" algn="ctr">
              <a:buNone/>
            </a:pPr>
            <a:r>
              <a:rPr lang="nb-NO" sz="17600" dirty="0">
                <a:latin typeface="Roboto" panose="02000000000000000000" pitchFamily="2" charset="0"/>
                <a:ea typeface="Roboto" panose="02000000000000000000" pitchFamily="2" charset="0"/>
              </a:rPr>
              <a:t>98</a:t>
            </a:r>
          </a:p>
        </p:txBody>
      </p:sp>
      <p:sp>
        <p:nvSpPr>
          <p:cNvPr id="12" name="Ellipse 11">
            <a:extLst>
              <a:ext uri="{FF2B5EF4-FFF2-40B4-BE49-F238E27FC236}">
                <a16:creationId xmlns:a16="http://schemas.microsoft.com/office/drawing/2014/main" id="{EB569AD3-37AD-982A-80AB-6332242794F4}"/>
              </a:ext>
            </a:extLst>
          </p:cNvPr>
          <p:cNvSpPr/>
          <p:nvPr/>
        </p:nvSpPr>
        <p:spPr>
          <a:xfrm>
            <a:off x="5202504" y="6929447"/>
            <a:ext cx="7176116" cy="6215054"/>
          </a:xfrm>
          <a:prstGeom prst="ellipse">
            <a:avLst/>
          </a:prstGeom>
          <a:solidFill>
            <a:srgbClr val="DAD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7200"/>
          </a:p>
        </p:txBody>
      </p:sp>
      <p:sp>
        <p:nvSpPr>
          <p:cNvPr id="13" name="Plassholder for tekst 7">
            <a:extLst>
              <a:ext uri="{FF2B5EF4-FFF2-40B4-BE49-F238E27FC236}">
                <a16:creationId xmlns:a16="http://schemas.microsoft.com/office/drawing/2014/main" id="{DCD7D55A-5DE5-586D-1C1B-2CD01DEE45B2}"/>
              </a:ext>
            </a:extLst>
          </p:cNvPr>
          <p:cNvSpPr txBox="1">
            <a:spLocks/>
          </p:cNvSpPr>
          <p:nvPr/>
        </p:nvSpPr>
        <p:spPr>
          <a:xfrm>
            <a:off x="5869810" y="11029360"/>
            <a:ext cx="5841504" cy="589596"/>
          </a:xfrm>
          <a:prstGeom prst="rect">
            <a:avLst/>
          </a:prstGeom>
        </p:spPr>
        <p:txBody>
          <a:bodyPr>
            <a:noAutofit/>
          </a:bodyPr>
          <a:lst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marL="0" indent="0" algn="ctr">
              <a:buNone/>
            </a:pPr>
            <a:r>
              <a:rPr lang="nb-NO" sz="3200" dirty="0">
                <a:latin typeface="Roboto" panose="02000000000000000000" pitchFamily="2" charset="0"/>
                <a:ea typeface="Roboto" panose="02000000000000000000" pitchFamily="2" charset="0"/>
              </a:rPr>
              <a:t>Ansatte i Berlin</a:t>
            </a:r>
          </a:p>
        </p:txBody>
      </p:sp>
      <p:sp>
        <p:nvSpPr>
          <p:cNvPr id="14" name="Plassholder for tekst 8">
            <a:extLst>
              <a:ext uri="{FF2B5EF4-FFF2-40B4-BE49-F238E27FC236}">
                <a16:creationId xmlns:a16="http://schemas.microsoft.com/office/drawing/2014/main" id="{54D187E8-CFAD-E7F4-996C-9742E9EFD37F}"/>
              </a:ext>
            </a:extLst>
          </p:cNvPr>
          <p:cNvSpPr txBox="1">
            <a:spLocks/>
          </p:cNvSpPr>
          <p:nvPr/>
        </p:nvSpPr>
        <p:spPr>
          <a:xfrm>
            <a:off x="5869808" y="8327280"/>
            <a:ext cx="5841506" cy="2003788"/>
          </a:xfrm>
          <a:prstGeom prst="rect">
            <a:avLst/>
          </a:prstGeom>
        </p:spPr>
        <p:txBody>
          <a:bodyPr lIns="0" tIns="0" rIns="0" bIns="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708"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FillTx/>
                <a:latin typeface="Roboto Medium"/>
                <a:ea typeface="Haas Grot Text R 55 Roman"/>
                <a:cs typeface="Haas Grot Text R 55 Roman"/>
                <a:sym typeface="Haas Grot Text R 55 Roman"/>
              </a:defRPr>
            </a:lvl1pPr>
            <a:lvl2pPr marL="0" marR="0" indent="914353"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2pPr>
            <a:lvl3pPr marL="0" marR="0" indent="1828708"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3pPr>
            <a:lvl4pPr marL="0" marR="0" indent="2743062"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4pPr>
            <a:lvl5pPr marL="0" marR="0" indent="3657417"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5pPr>
            <a:lvl6pPr marL="0" marR="0" indent="457177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6pPr>
            <a:lvl7pPr marL="0" marR="0" indent="5486125"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7pPr>
            <a:lvl8pPr marL="0" marR="0" indent="6400479"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8pPr>
            <a:lvl9pPr marL="0" marR="0" indent="7314834"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9pPr>
          </a:lstStyle>
          <a:p>
            <a:pPr algn="ctr"/>
            <a:r>
              <a:rPr lang="nb-NO" sz="17600" dirty="0">
                <a:solidFill>
                  <a:schemeClr val="tx1"/>
                </a:solidFill>
                <a:latin typeface="Roboto" panose="02000000000000000000" pitchFamily="2" charset="0"/>
                <a:ea typeface="Roboto" panose="02000000000000000000" pitchFamily="2" charset="0"/>
              </a:rPr>
              <a:t>6</a:t>
            </a:r>
          </a:p>
        </p:txBody>
      </p:sp>
      <p:sp>
        <p:nvSpPr>
          <p:cNvPr id="15" name="Ellipse 14">
            <a:extLst>
              <a:ext uri="{FF2B5EF4-FFF2-40B4-BE49-F238E27FC236}">
                <a16:creationId xmlns:a16="http://schemas.microsoft.com/office/drawing/2014/main" id="{94B70E61-D4E0-DE33-C850-2843BC2D1A5E}"/>
              </a:ext>
            </a:extLst>
          </p:cNvPr>
          <p:cNvSpPr/>
          <p:nvPr/>
        </p:nvSpPr>
        <p:spPr>
          <a:xfrm>
            <a:off x="1165458" y="1114549"/>
            <a:ext cx="7176116" cy="6215054"/>
          </a:xfrm>
          <a:prstGeom prst="ellipse">
            <a:avLst/>
          </a:prstGeom>
          <a:solidFill>
            <a:srgbClr val="DAD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7200"/>
          </a:p>
        </p:txBody>
      </p:sp>
      <p:sp>
        <p:nvSpPr>
          <p:cNvPr id="16" name="Plassholder for tekst 2">
            <a:extLst>
              <a:ext uri="{FF2B5EF4-FFF2-40B4-BE49-F238E27FC236}">
                <a16:creationId xmlns:a16="http://schemas.microsoft.com/office/drawing/2014/main" id="{5A1EFF7E-1C38-C8A5-E4C5-01388A2F41CA}"/>
              </a:ext>
            </a:extLst>
          </p:cNvPr>
          <p:cNvSpPr txBox="1">
            <a:spLocks/>
          </p:cNvSpPr>
          <p:nvPr/>
        </p:nvSpPr>
        <p:spPr>
          <a:xfrm>
            <a:off x="1006471" y="1855365"/>
            <a:ext cx="7176118" cy="4733422"/>
          </a:xfrm>
          <a:prstGeom prst="rect">
            <a:avLst/>
          </a:prstGeom>
        </p:spPr>
        <p:txBody>
          <a:bodyPr>
            <a:normAutofit/>
          </a:bodyPr>
          <a:lst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marL="0" indent="0" algn="ctr">
              <a:buNone/>
            </a:pPr>
            <a:r>
              <a:rPr lang="nb-NO" sz="17600" dirty="0">
                <a:latin typeface="Roboto" panose="02000000000000000000" pitchFamily="2" charset="0"/>
                <a:ea typeface="Roboto" panose="02000000000000000000" pitchFamily="2" charset="0"/>
              </a:rPr>
              <a:t>154</a:t>
            </a:r>
          </a:p>
        </p:txBody>
      </p:sp>
      <p:sp>
        <p:nvSpPr>
          <p:cNvPr id="17" name="Plassholder for tekst 1">
            <a:extLst>
              <a:ext uri="{FF2B5EF4-FFF2-40B4-BE49-F238E27FC236}">
                <a16:creationId xmlns:a16="http://schemas.microsoft.com/office/drawing/2014/main" id="{DF7BE96D-91C6-EC3B-75A4-A7E00438FA34}"/>
              </a:ext>
            </a:extLst>
          </p:cNvPr>
          <p:cNvSpPr txBox="1">
            <a:spLocks/>
          </p:cNvSpPr>
          <p:nvPr/>
        </p:nvSpPr>
        <p:spPr>
          <a:xfrm>
            <a:off x="1832764" y="4949488"/>
            <a:ext cx="5841504" cy="589596"/>
          </a:xfrm>
          <a:prstGeom prst="rect">
            <a:avLst/>
          </a:prstGeom>
        </p:spPr>
        <p:txBody>
          <a:bodyPr>
            <a:noAutofit/>
          </a:bodyPr>
          <a:lst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marL="0" indent="0" algn="ctr">
              <a:buNone/>
            </a:pPr>
            <a:r>
              <a:rPr lang="nb-NO" sz="3200" dirty="0">
                <a:latin typeface="Roboto" panose="02000000000000000000" pitchFamily="2" charset="0"/>
                <a:ea typeface="Roboto" panose="02000000000000000000" pitchFamily="2" charset="0"/>
              </a:rPr>
              <a:t>Ansatte i Oslo</a:t>
            </a:r>
          </a:p>
        </p:txBody>
      </p:sp>
      <p:sp>
        <p:nvSpPr>
          <p:cNvPr id="18" name="Text Placeholder 5">
            <a:extLst>
              <a:ext uri="{FF2B5EF4-FFF2-40B4-BE49-F238E27FC236}">
                <a16:creationId xmlns:a16="http://schemas.microsoft.com/office/drawing/2014/main" id="{465F3532-599E-4C46-8CE6-052AC228F1EE}"/>
              </a:ext>
            </a:extLst>
          </p:cNvPr>
          <p:cNvSpPr>
            <a:spLocks noGrp="1"/>
          </p:cNvSpPr>
          <p:nvPr>
            <p:ph type="body" sz="quarter" idx="27"/>
          </p:nvPr>
        </p:nvSpPr>
        <p:spPr>
          <a:xfrm>
            <a:off x="6707188" y="582613"/>
            <a:ext cx="10440987" cy="430212"/>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Tree>
    <p:extLst>
      <p:ext uri="{BB962C8B-B14F-4D97-AF65-F5344CB8AC3E}">
        <p14:creationId xmlns:p14="http://schemas.microsoft.com/office/powerpoint/2010/main" val="37892525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DD28B830-E942-5DAE-211A-088184DFFAC3}"/>
              </a:ext>
            </a:extLst>
          </p:cNvPr>
          <p:cNvSpPr>
            <a:spLocks noGrp="1"/>
          </p:cNvSpPr>
          <p:nvPr>
            <p:ph type="sldNum" sz="quarter" idx="2"/>
          </p:nvPr>
        </p:nvSpPr>
        <p:spPr>
          <a:xfrm>
            <a:off x="23684640" y="12927529"/>
            <a:ext cx="115160" cy="215444"/>
          </a:xfrm>
        </p:spPr>
        <p:txBody>
          <a:bodyPr/>
          <a:lstStyle/>
          <a:p>
            <a:fld id="{86CB4B4D-7CA3-9044-876B-883B54F8677D}" type="slidenum">
              <a:rPr lang="nb-NO" smtClean="0"/>
              <a:t>8</a:t>
            </a:fld>
            <a:endParaRPr lang="nb-NO"/>
          </a:p>
        </p:txBody>
      </p:sp>
      <p:sp>
        <p:nvSpPr>
          <p:cNvPr id="3" name="Plassholder for tekst 2">
            <a:extLst>
              <a:ext uri="{FF2B5EF4-FFF2-40B4-BE49-F238E27FC236}">
                <a16:creationId xmlns:a16="http://schemas.microsoft.com/office/drawing/2014/main" id="{CA2EDFF8-E582-F0D9-EC24-2CD48E791738}"/>
              </a:ext>
            </a:extLst>
          </p:cNvPr>
          <p:cNvSpPr>
            <a:spLocks noGrp="1"/>
          </p:cNvSpPr>
          <p:nvPr>
            <p:ph type="body" sz="quarter" idx="23"/>
          </p:nvPr>
        </p:nvSpPr>
        <p:spPr>
          <a:xfrm>
            <a:off x="4114237" y="1839995"/>
            <a:ext cx="15627646" cy="2543754"/>
          </a:xfrm>
        </p:spPr>
        <p:txBody>
          <a:bodyPr/>
          <a:lstStyle/>
          <a:p>
            <a:pPr algn="ctr"/>
            <a:r>
              <a:rPr lang="nb-NO" dirty="0"/>
              <a:t>Noen av våre kunder</a:t>
            </a:r>
          </a:p>
        </p:txBody>
      </p:sp>
      <p:sp>
        <p:nvSpPr>
          <p:cNvPr id="4" name="Plassholder for tekst 3">
            <a:extLst>
              <a:ext uri="{FF2B5EF4-FFF2-40B4-BE49-F238E27FC236}">
                <a16:creationId xmlns:a16="http://schemas.microsoft.com/office/drawing/2014/main" id="{1DB5C578-FA9F-6493-616F-A0764FEB1511}"/>
              </a:ext>
            </a:extLst>
          </p:cNvPr>
          <p:cNvSpPr>
            <a:spLocks noGrp="1"/>
          </p:cNvSpPr>
          <p:nvPr>
            <p:ph type="body" sz="half" idx="24"/>
          </p:nvPr>
        </p:nvSpPr>
        <p:spPr/>
        <p:txBody>
          <a:bodyPr/>
          <a:lstStyle/>
          <a:p>
            <a:endParaRPr lang="nb-NO" dirty="0"/>
          </a:p>
        </p:txBody>
      </p:sp>
      <p:sp>
        <p:nvSpPr>
          <p:cNvPr id="6" name="Plassholder for dato 5">
            <a:extLst>
              <a:ext uri="{FF2B5EF4-FFF2-40B4-BE49-F238E27FC236}">
                <a16:creationId xmlns:a16="http://schemas.microsoft.com/office/drawing/2014/main" id="{35E4566F-7D2B-7D74-F10C-0C506CAE58F7}"/>
              </a:ext>
            </a:extLst>
          </p:cNvPr>
          <p:cNvSpPr>
            <a:spLocks noGrp="1"/>
          </p:cNvSpPr>
          <p:nvPr>
            <p:ph type="dt" sz="half" idx="27"/>
          </p:nvPr>
        </p:nvSpPr>
        <p:spPr/>
        <p:txBody>
          <a:bodyPr/>
          <a:lstStyle/>
          <a:p>
            <a:pPr algn="r"/>
            <a:fld id="{461B9792-1B2B-403A-AB22-9C259BC2A77B}" type="datetime1">
              <a:rPr lang="pl-PL" smtClean="0"/>
              <a:t>9.11.2022</a:t>
            </a:fld>
            <a:endParaRPr lang="en-US"/>
          </a:p>
        </p:txBody>
      </p:sp>
      <p:pic>
        <p:nvPicPr>
          <p:cNvPr id="7" name="Bilde 6">
            <a:extLst>
              <a:ext uri="{FF2B5EF4-FFF2-40B4-BE49-F238E27FC236}">
                <a16:creationId xmlns:a16="http://schemas.microsoft.com/office/drawing/2014/main" id="{FCAE1CB2-8D7A-E27B-E35B-6341C5E3E42D}"/>
              </a:ext>
            </a:extLst>
          </p:cNvPr>
          <p:cNvPicPr>
            <a:picLocks noChangeAspect="1"/>
          </p:cNvPicPr>
          <p:nvPr/>
        </p:nvPicPr>
        <p:blipFill>
          <a:blip r:embed="rId3"/>
          <a:stretch>
            <a:fillRect/>
          </a:stretch>
        </p:blipFill>
        <p:spPr>
          <a:xfrm>
            <a:off x="2155465" y="4383749"/>
            <a:ext cx="20073070" cy="769641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Håndskrift 7">
                <a:extLst>
                  <a:ext uri="{FF2B5EF4-FFF2-40B4-BE49-F238E27FC236}">
                    <a16:creationId xmlns:a16="http://schemas.microsoft.com/office/drawing/2014/main" id="{26A92849-D23B-7D50-A8B0-0C093B555799}"/>
                  </a:ext>
                </a:extLst>
              </p14:cNvPr>
              <p14:cNvContentPartPr/>
              <p14:nvPr/>
            </p14:nvContentPartPr>
            <p14:xfrm>
              <a:off x="18565874" y="9965663"/>
              <a:ext cx="2430720" cy="1620720"/>
            </p14:xfrm>
          </p:contentPart>
        </mc:Choice>
        <mc:Fallback xmlns="">
          <p:pic>
            <p:nvPicPr>
              <p:cNvPr id="8" name="Håndskrift 7">
                <a:extLst>
                  <a:ext uri="{FF2B5EF4-FFF2-40B4-BE49-F238E27FC236}">
                    <a16:creationId xmlns:a16="http://schemas.microsoft.com/office/drawing/2014/main" id="{26A92849-D23B-7D50-A8B0-0C093B555799}"/>
                  </a:ext>
                </a:extLst>
              </p:cNvPr>
              <p:cNvPicPr/>
              <p:nvPr/>
            </p:nvPicPr>
            <p:blipFill>
              <a:blip r:embed="rId5"/>
              <a:stretch>
                <a:fillRect/>
              </a:stretch>
            </p:blipFill>
            <p:spPr>
              <a:xfrm>
                <a:off x="18502865" y="9902649"/>
                <a:ext cx="2556379" cy="17463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Håndskrift 4">
                <a:extLst>
                  <a:ext uri="{FF2B5EF4-FFF2-40B4-BE49-F238E27FC236}">
                    <a16:creationId xmlns:a16="http://schemas.microsoft.com/office/drawing/2014/main" id="{8801A9FD-9910-641F-AD79-A7423B10FC59}"/>
                  </a:ext>
                </a:extLst>
              </p14:cNvPr>
              <p14:cNvContentPartPr/>
              <p14:nvPr/>
            </p14:nvContentPartPr>
            <p14:xfrm>
              <a:off x="18565874" y="10118063"/>
              <a:ext cx="2430720" cy="1620720"/>
            </p14:xfrm>
          </p:contentPart>
        </mc:Choice>
        <mc:Fallback xmlns="">
          <p:pic>
            <p:nvPicPr>
              <p:cNvPr id="5" name="Håndskrift 4">
                <a:extLst>
                  <a:ext uri="{FF2B5EF4-FFF2-40B4-BE49-F238E27FC236}">
                    <a16:creationId xmlns:a16="http://schemas.microsoft.com/office/drawing/2014/main" id="{8801A9FD-9910-641F-AD79-A7423B10FC59}"/>
                  </a:ext>
                </a:extLst>
              </p:cNvPr>
              <p:cNvPicPr/>
              <p:nvPr/>
            </p:nvPicPr>
            <p:blipFill>
              <a:blip r:embed="rId5"/>
              <a:stretch>
                <a:fillRect/>
              </a:stretch>
            </p:blipFill>
            <p:spPr>
              <a:xfrm>
                <a:off x="18502865" y="10055049"/>
                <a:ext cx="2556379" cy="17463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Håndskrift 8">
                <a:extLst>
                  <a:ext uri="{FF2B5EF4-FFF2-40B4-BE49-F238E27FC236}">
                    <a16:creationId xmlns:a16="http://schemas.microsoft.com/office/drawing/2014/main" id="{C5365E6D-1202-49F8-B900-F9AD63047E19}"/>
                  </a:ext>
                </a:extLst>
              </p14:cNvPr>
              <p14:cNvContentPartPr/>
              <p14:nvPr/>
            </p14:nvContentPartPr>
            <p14:xfrm>
              <a:off x="18718274" y="10118063"/>
              <a:ext cx="2430720" cy="1620720"/>
            </p14:xfrm>
          </p:contentPart>
        </mc:Choice>
        <mc:Fallback xmlns="">
          <p:pic>
            <p:nvPicPr>
              <p:cNvPr id="9" name="Håndskrift 8">
                <a:extLst>
                  <a:ext uri="{FF2B5EF4-FFF2-40B4-BE49-F238E27FC236}">
                    <a16:creationId xmlns:a16="http://schemas.microsoft.com/office/drawing/2014/main" id="{C5365E6D-1202-49F8-B900-F9AD63047E19}"/>
                  </a:ext>
                </a:extLst>
              </p:cNvPr>
              <p:cNvPicPr/>
              <p:nvPr/>
            </p:nvPicPr>
            <p:blipFill>
              <a:blip r:embed="rId5"/>
              <a:stretch>
                <a:fillRect/>
              </a:stretch>
            </p:blipFill>
            <p:spPr>
              <a:xfrm>
                <a:off x="18655265" y="10055049"/>
                <a:ext cx="2556379" cy="1746388"/>
              </a:xfrm>
              <a:prstGeom prst="rect">
                <a:avLst/>
              </a:prstGeom>
            </p:spPr>
          </p:pic>
        </mc:Fallback>
      </mc:AlternateContent>
      <p:sp>
        <p:nvSpPr>
          <p:cNvPr id="10" name="Text Placeholder 5">
            <a:extLst>
              <a:ext uri="{FF2B5EF4-FFF2-40B4-BE49-F238E27FC236}">
                <a16:creationId xmlns:a16="http://schemas.microsoft.com/office/drawing/2014/main" id="{003378A5-1B7A-AA25-EA20-AFC953E77160}"/>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4874006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lide Number"/>
          <p:cNvSpPr txBox="1">
            <a:spLocks noGrp="1"/>
          </p:cNvSpPr>
          <p:nvPr>
            <p:ph type="sldNum" sz="quarter" idx="2"/>
          </p:nvPr>
        </p:nvSpPr>
        <p:spPr>
          <a:xfrm>
            <a:off x="23684640" y="12927530"/>
            <a:ext cx="115160" cy="215444"/>
          </a:xfr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lang="en-US" kern="0"/>
              <a:pPr/>
              <a:t>9</a:t>
            </a:fld>
            <a:endParaRPr lang="en-US" kern="0"/>
          </a:p>
        </p:txBody>
      </p:sp>
      <p:sp>
        <p:nvSpPr>
          <p:cNvPr id="625" name="At vero eos et accusamus et iusto odio dignissimos ducimus qui blanditiis."/>
          <p:cNvSpPr txBox="1">
            <a:spLocks noGrp="1"/>
          </p:cNvSpPr>
          <p:nvPr>
            <p:ph type="body" sz="quarter" idx="23"/>
          </p:nvPr>
        </p:nvSpPr>
        <p:spPr>
          <a:xfrm>
            <a:off x="2448320" y="1906988"/>
            <a:ext cx="15824700" cy="3796352"/>
          </a:xfrm>
        </p:spPr>
        <p:txBody>
          <a:bodyPr/>
          <a:lstStyle/>
          <a:p>
            <a:r>
              <a:rPr lang="nb-NO" dirty="0"/>
              <a:t>Forte Home: Oslo</a:t>
            </a:r>
          </a:p>
        </p:txBody>
      </p:sp>
      <p:sp>
        <p:nvSpPr>
          <p:cNvPr id="626"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p:nvPr>
        </p:nvSpPr>
        <p:spPr>
          <a:xfrm>
            <a:off x="2433812" y="6337552"/>
            <a:ext cx="9101696" cy="5037064"/>
          </a:xfrm>
        </p:spPr>
        <p:txBody>
          <a:bodyPr>
            <a:normAutofit/>
          </a:bodyPr>
          <a:lstStyle/>
          <a:p>
            <a:pPr marL="571500" indent="-571500" fontAlgn="base">
              <a:buFont typeface="Arial" panose="020B0604020202020204" pitchFamily="34" charset="0"/>
              <a:buChar char="•"/>
            </a:pPr>
            <a:r>
              <a:rPr lang="nb-NO" dirty="0"/>
              <a:t>Wergelandsveien 25, ved slottsparken</a:t>
            </a:r>
            <a:r>
              <a:rPr lang="en-US" dirty="0"/>
              <a:t>​</a:t>
            </a:r>
          </a:p>
          <a:p>
            <a:pPr marL="571500" indent="-571500" fontAlgn="base">
              <a:buFont typeface="Arial" panose="020B0604020202020204" pitchFamily="34" charset="0"/>
              <a:buChar char="•"/>
            </a:pPr>
            <a:r>
              <a:rPr lang="nb-NO" dirty="0"/>
              <a:t>Fagsamlinger</a:t>
            </a:r>
            <a:r>
              <a:rPr lang="en-US" dirty="0"/>
              <a:t>​</a:t>
            </a:r>
          </a:p>
          <a:p>
            <a:pPr marL="571500" indent="-571500" fontAlgn="base">
              <a:buFont typeface="Arial" panose="020B0604020202020204" pitchFamily="34" charset="0"/>
              <a:buChar char="•"/>
            </a:pPr>
            <a:r>
              <a:rPr lang="nb-NO" dirty="0"/>
              <a:t>Treningsrom​</a:t>
            </a:r>
            <a:endParaRPr lang="en-US" dirty="0"/>
          </a:p>
          <a:p>
            <a:pPr marL="571500" indent="-571500" fontAlgn="base">
              <a:buFont typeface="Arial" panose="020B0604020202020204" pitchFamily="34" charset="0"/>
              <a:buChar char="•"/>
            </a:pPr>
            <a:r>
              <a:rPr lang="nb-NO" dirty="0"/>
              <a:t>Parkeringsplasser og sykkelskur​</a:t>
            </a:r>
          </a:p>
          <a:p>
            <a:pPr marL="571500" indent="-571500" fontAlgn="base">
              <a:buFont typeface="Arial" panose="020B0604020202020204" pitchFamily="34" charset="0"/>
              <a:buChar char="•"/>
            </a:pPr>
            <a:r>
              <a:rPr lang="nb-NO" dirty="0"/>
              <a:t>Kantine med egen kokk</a:t>
            </a:r>
          </a:p>
          <a:p>
            <a:pPr marL="571500" indent="-571500" fontAlgn="base">
              <a:buFont typeface="Arial" panose="020B0604020202020204" pitchFamily="34" charset="0"/>
              <a:buChar char="•"/>
            </a:pPr>
            <a:r>
              <a:rPr lang="nb-NO" dirty="0"/>
              <a:t>Ansatte kan bruke lokalene, også til egne initiativer på ettermiddag og kveld​</a:t>
            </a:r>
          </a:p>
          <a:p>
            <a:pPr fontAlgn="base"/>
            <a:endParaRPr lang="nb-NO" dirty="0"/>
          </a:p>
          <a:p>
            <a:pPr marL="571500" indent="-571500" fontAlgn="base">
              <a:buFont typeface="Arial" panose="020B0604020202020204" pitchFamily="34" charset="0"/>
              <a:buChar char="•"/>
            </a:pPr>
            <a:endParaRPr lang="nb-NO" sz="2800" dirty="0"/>
          </a:p>
        </p:txBody>
      </p:sp>
      <p:sp>
        <p:nvSpPr>
          <p:cNvPr id="2" name="Date Placeholder 1">
            <a:extLst>
              <a:ext uri="{FF2B5EF4-FFF2-40B4-BE49-F238E27FC236}">
                <a16:creationId xmlns:a16="http://schemas.microsoft.com/office/drawing/2014/main" id="{D01D635D-A966-4A92-B12A-D38FCCB20B12}"/>
              </a:ext>
            </a:extLst>
          </p:cNvPr>
          <p:cNvSpPr>
            <a:spLocks noGrp="1"/>
          </p:cNvSpPr>
          <p:nvPr>
            <p:ph type="dt" sz="half" idx="27"/>
          </p:nvPr>
        </p:nvSpPr>
        <p:spPr>
          <a:xfrm>
            <a:off x="22690667" y="582673"/>
            <a:ext cx="1071034" cy="203202"/>
          </a:xfrm>
        </p:spPr>
        <p:txBody>
          <a:bodyPr/>
          <a:lstStyle/>
          <a:p>
            <a:fld id="{6042C2C6-CA32-4982-AFCD-CE40D8BAC0CF}" type="datetime1">
              <a:rPr lang="pl-PL" kern="0">
                <a:solidFill>
                  <a:srgbClr val="000000"/>
                </a:solidFill>
                <a:sym typeface="Haas Grot Text R 55 Roman"/>
              </a:rPr>
              <a:pPr/>
              <a:t>9.11.2022</a:t>
            </a:fld>
            <a:endParaRPr lang="en-US" kern="0">
              <a:solidFill>
                <a:srgbClr val="000000"/>
              </a:solidFill>
              <a:sym typeface="Haas Grot Text R 55 Roman"/>
            </a:endParaRPr>
          </a:p>
        </p:txBody>
      </p:sp>
      <p:pic>
        <p:nvPicPr>
          <p:cNvPr id="3074" name="Picture 2">
            <a:extLst>
              <a:ext uri="{FF2B5EF4-FFF2-40B4-BE49-F238E27FC236}">
                <a16:creationId xmlns:a16="http://schemas.microsoft.com/office/drawing/2014/main" id="{6AF9AB46-A453-15E1-8EF3-0EFA61317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9412" y="1121350"/>
            <a:ext cx="8689568" cy="5787108"/>
          </a:xfrm>
          <a:prstGeom prst="rect">
            <a:avLst/>
          </a:prstGeom>
          <a:noFill/>
          <a:extLst>
            <a:ext uri="{909E8E84-426E-40DD-AFC4-6F175D3DCCD1}">
              <a14:hiddenFill xmlns:a14="http://schemas.microsoft.com/office/drawing/2010/main">
                <a:solidFill>
                  <a:srgbClr val="FFFFFF"/>
                </a:solidFill>
              </a14:hiddenFill>
            </a:ext>
          </a:extLst>
        </p:spPr>
      </p:pic>
      <p:pic>
        <p:nvPicPr>
          <p:cNvPr id="4" name="Bilde 3" descr="Et bilde som inneholder person, innendørs, personer, gruppe">
            <a:extLst>
              <a:ext uri="{FF2B5EF4-FFF2-40B4-BE49-F238E27FC236}">
                <a16:creationId xmlns:a16="http://schemas.microsoft.com/office/drawing/2014/main" id="{F7156C43-0D8F-EE9A-032C-5689AFFC0E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8317" y="7081368"/>
            <a:ext cx="8680662" cy="5787108"/>
          </a:xfrm>
          <a:prstGeom prst="rect">
            <a:avLst/>
          </a:prstGeom>
        </p:spPr>
      </p:pic>
      <p:sp>
        <p:nvSpPr>
          <p:cNvPr id="3" name="Text Placeholder 5">
            <a:extLst>
              <a:ext uri="{FF2B5EF4-FFF2-40B4-BE49-F238E27FC236}">
                <a16:creationId xmlns:a16="http://schemas.microsoft.com/office/drawing/2014/main" id="{1F5833B6-A51D-7894-7B7A-483EA0839BFC}"/>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2123775307"/>
      </p:ext>
    </p:extLst>
  </p:cSld>
  <p:clrMapOvr>
    <a:masterClrMapping/>
  </p:clrMapOvr>
  <p:transition spd="med"/>
</p:sld>
</file>

<file path=ppt/theme/theme1.xml><?xml version="1.0" encoding="utf-8"?>
<a:theme xmlns:a="http://schemas.openxmlformats.org/drawingml/2006/main" name="Forte Digital 2021">
  <a:themeElements>
    <a:clrScheme name="Forte Digital 2021">
      <a:dk1>
        <a:srgbClr val="000000"/>
      </a:dk1>
      <a:lt1>
        <a:srgbClr val="FFFFFF"/>
      </a:lt1>
      <a:dk2>
        <a:srgbClr val="A7A7A7"/>
      </a:dk2>
      <a:lt2>
        <a:srgbClr val="535353"/>
      </a:lt2>
      <a:accent1>
        <a:srgbClr val="E70014"/>
      </a:accent1>
      <a:accent2>
        <a:srgbClr val="DAD9FF"/>
      </a:accent2>
      <a:accent3>
        <a:srgbClr val="E7C4A1"/>
      </a:accent3>
      <a:accent4>
        <a:srgbClr val="9CB1FC"/>
      </a:accent4>
      <a:accent5>
        <a:srgbClr val="707070"/>
      </a:accent5>
      <a:accent6>
        <a:srgbClr val="9B9B9B"/>
      </a:accent6>
      <a:hlink>
        <a:srgbClr val="0000FF"/>
      </a:hlink>
      <a:folHlink>
        <a:srgbClr val="FF00FF"/>
      </a:folHlink>
    </a:clrScheme>
    <a:fontScheme name="Forte Digital 2021">
      <a:majorFont>
        <a:latin typeface="Roboto"/>
        <a:ea typeface="Helvetica"/>
        <a:cs typeface="Helvetica"/>
      </a:majorFont>
      <a:minorFont>
        <a:latin typeface="Roboto"/>
        <a:ea typeface="Calibri"/>
        <a:cs typeface="Calibri"/>
      </a:minorFont>
    </a:fontScheme>
    <a:fmtScheme name="SD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Forte-pres-template-2021.potx" id="{EB903CBB-0260-43CB-A076-6EC4B8D59E55}" vid="{BA13ED50-E5BA-4E51-A652-2BDBF36789BF}"/>
    </a:ext>
  </a:extLst>
</a:theme>
</file>

<file path=ppt/theme/theme2.xml><?xml version="1.0" encoding="utf-8"?>
<a:theme xmlns:a="http://schemas.openxmlformats.org/drawingml/2006/main" name="SDG">
  <a:themeElements>
    <a:clrScheme name="SDG">
      <a:dk1>
        <a:srgbClr val="000000"/>
      </a:dk1>
      <a:lt1>
        <a:srgbClr val="FFFFFF"/>
      </a:lt1>
      <a:dk2>
        <a:srgbClr val="A7A7A7"/>
      </a:dk2>
      <a:lt2>
        <a:srgbClr val="535353"/>
      </a:lt2>
      <a:accent1>
        <a:srgbClr val="083DF8"/>
      </a:accent1>
      <a:accent2>
        <a:srgbClr val="FFC4D1"/>
      </a:accent2>
      <a:accent3>
        <a:srgbClr val="B69E63"/>
      </a:accent3>
      <a:accent4>
        <a:srgbClr val="9CB1FC"/>
      </a:accent4>
      <a:accent5>
        <a:srgbClr val="707070"/>
      </a:accent5>
      <a:accent6>
        <a:srgbClr val="9B9B9B"/>
      </a:accent6>
      <a:hlink>
        <a:srgbClr val="0000FF"/>
      </a:hlink>
      <a:folHlink>
        <a:srgbClr val="FF00FF"/>
      </a:folHlink>
    </a:clrScheme>
    <a:fontScheme name="SDG">
      <a:majorFont>
        <a:latin typeface="Helvetica"/>
        <a:ea typeface="Helvetica"/>
        <a:cs typeface="Helvetica"/>
      </a:majorFont>
      <a:minorFont>
        <a:latin typeface="Calibri"/>
        <a:ea typeface="Calibri"/>
        <a:cs typeface="Calibri"/>
      </a:minorFont>
    </a:fontScheme>
    <a:fmtScheme name="SD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0426bbb-e931-4f4d-b895-3be952bec426" xsi:nil="true"/>
    <lcf76f155ced4ddcb4097134ff3c332f xmlns="2986cf96-c976-4d94-b310-5c78e7d7a72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14E71D3000554EA33B5DAD6C25C523" ma:contentTypeVersion="17" ma:contentTypeDescription="Create a new document." ma:contentTypeScope="" ma:versionID="8e70ec8662d07fa0283219a6f44dc3ff">
  <xsd:schema xmlns:xsd="http://www.w3.org/2001/XMLSchema" xmlns:xs="http://www.w3.org/2001/XMLSchema" xmlns:p="http://schemas.microsoft.com/office/2006/metadata/properties" xmlns:ns2="2986cf96-c976-4d94-b310-5c78e7d7a727" xmlns:ns3="30426bbb-e931-4f4d-b895-3be952bec426" targetNamespace="http://schemas.microsoft.com/office/2006/metadata/properties" ma:root="true" ma:fieldsID="be12a4d147dda1e8502a96080971ddad" ns2:_="" ns3:_="">
    <xsd:import namespace="2986cf96-c976-4d94-b310-5c78e7d7a727"/>
    <xsd:import namespace="30426bbb-e931-4f4d-b895-3be952bec42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86cf96-c976-4d94-b310-5c78e7d7a72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09b34e1-4846-43a3-857d-cf2ded31b8d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0426bbb-e931-4f4d-b895-3be952bec42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b4a25ae-8028-4b92-a35a-de70ae8bbb2b}" ma:internalName="TaxCatchAll" ma:showField="CatchAllData" ma:web="30426bbb-e931-4f4d-b895-3be952bec4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855ACB-19BA-4505-B863-56F4AA197C13}">
  <ds:schemaRefs>
    <ds:schemaRef ds:uri="http://schemas.microsoft.com/office/2006/metadata/properties"/>
    <ds:schemaRef ds:uri="http://schemas.microsoft.com/office/infopath/2007/PartnerControls"/>
    <ds:schemaRef ds:uri="30426bbb-e931-4f4d-b895-3be952bec426"/>
    <ds:schemaRef ds:uri="2986cf96-c976-4d94-b310-5c78e7d7a727"/>
  </ds:schemaRefs>
</ds:datastoreItem>
</file>

<file path=customXml/itemProps2.xml><?xml version="1.0" encoding="utf-8"?>
<ds:datastoreItem xmlns:ds="http://schemas.openxmlformats.org/officeDocument/2006/customXml" ds:itemID="{0B2387E2-2D3F-4889-8CB2-65897660B8FC}">
  <ds:schemaRefs>
    <ds:schemaRef ds:uri="http://schemas.microsoft.com/sharepoint/v3/contenttype/forms"/>
  </ds:schemaRefs>
</ds:datastoreItem>
</file>

<file path=customXml/itemProps3.xml><?xml version="1.0" encoding="utf-8"?>
<ds:datastoreItem xmlns:ds="http://schemas.openxmlformats.org/officeDocument/2006/customXml" ds:itemID="{E825B65F-2CA5-476A-9D98-928A72101C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86cf96-c976-4d94-b310-5c78e7d7a727"/>
    <ds:schemaRef ds:uri="30426bbb-e931-4f4d-b895-3be952bec4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Forte Digital 2021</Template>
  <TotalTime>818</TotalTime>
  <Words>1445</Words>
  <Application>Microsoft Macintosh PowerPoint</Application>
  <PresentationFormat>Custom</PresentationFormat>
  <Paragraphs>272</Paragraphs>
  <Slides>32</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vt:lpstr>
      <vt:lpstr>Arial</vt:lpstr>
      <vt:lpstr>Calibri</vt:lpstr>
      <vt:lpstr>Haas Grot Disp R 55 Roman</vt:lpstr>
      <vt:lpstr>Haas Grot Text R 55 Roman</vt:lpstr>
      <vt:lpstr>Helvetica</vt:lpstr>
      <vt:lpstr>Nova Cut</vt:lpstr>
      <vt:lpstr>Roboto</vt:lpstr>
      <vt:lpstr>Roboto Medium</vt:lpstr>
      <vt:lpstr>Roboto Mono</vt:lpstr>
      <vt:lpstr>Segoe UI</vt:lpstr>
      <vt:lpstr>Forte Digital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Hans Huseklepp</dc:creator>
  <cp:lastModifiedBy>Stine Sandberg</cp:lastModifiedBy>
  <cp:revision>28</cp:revision>
  <dcterms:created xsi:type="dcterms:W3CDTF">2020-12-22T12:43:57Z</dcterms:created>
  <dcterms:modified xsi:type="dcterms:W3CDTF">2022-11-09T08:39:00Z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0x010100B214E71D3000554EA33B5DAD6C25C523</vt:lpwstr>
  </property>
</Properties>
</file>